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0.58579881656804733</c:v>
                </c:pt>
                <c:pt idx="1">
                  <c:v>0.40828402366863908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9.5238095238095233E-2</c:v>
                </c:pt>
                <c:pt idx="1">
                  <c:v>0</c:v>
                </c:pt>
                <c:pt idx="2">
                  <c:v>1.785714285714286E-2</c:v>
                </c:pt>
                <c:pt idx="3">
                  <c:v>0</c:v>
                </c:pt>
                <c:pt idx="4">
                  <c:v>1.1904761904761901E-2</c:v>
                </c:pt>
                <c:pt idx="5">
                  <c:v>0.88095238095238093</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6.2503893267914004</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Sheet1!$B$2:$B$6</c:f>
              <c:numCache>
                <c:formatCode>0.0</c:formatCode>
                <c:ptCount val="5"/>
                <c:pt idx="0">
                  <c:v>7.0468789003022057</c:v>
                </c:pt>
                <c:pt idx="1">
                  <c:v>7.004559308820987</c:v>
                </c:pt>
                <c:pt idx="2">
                  <c:v>6.9464498025960566</c:v>
                </c:pt>
                <c:pt idx="3">
                  <c:v>6.8586008743019633</c:v>
                </c:pt>
                <c:pt idx="4">
                  <c:v>6.7395352543013427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Sheet1!$C$2:$C$6</c:f>
              <c:numCache>
                <c:formatCode>0.0</c:formatCode>
                <c:ptCount val="5"/>
                <c:pt idx="0">
                  <c:v>2.9531210996977943</c:v>
                </c:pt>
                <c:pt idx="1">
                  <c:v>2.995440691179013</c:v>
                </c:pt>
                <c:pt idx="2">
                  <c:v>3.0535501974039434</c:v>
                </c:pt>
                <c:pt idx="3">
                  <c:v>3.1413991256980367</c:v>
                </c:pt>
                <c:pt idx="4">
                  <c:v>3.2604647456986573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Sheet1!$B$2:$B$6</c:f>
              <c:numCache>
                <c:formatCode>0.0</c:formatCode>
                <c:ptCount val="5"/>
                <c:pt idx="0">
                  <c:v>5.3932055139525277</c:v>
                </c:pt>
                <c:pt idx="1">
                  <c:v>6.0096655045413661</c:v>
                </c:pt>
                <c:pt idx="2">
                  <c:v>6.0646680452557993</c:v>
                </c:pt>
                <c:pt idx="3">
                  <c:v>6.0707669922022021</c:v>
                </c:pt>
                <c:pt idx="4">
                  <c:v>6.0905208177374774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Sheet1!$C$2:$C$6</c:f>
              <c:numCache>
                <c:formatCode>0.0</c:formatCode>
                <c:ptCount val="5"/>
                <c:pt idx="0">
                  <c:v>4.6067944860474723</c:v>
                </c:pt>
                <c:pt idx="1">
                  <c:v>3.9903344954586339</c:v>
                </c:pt>
                <c:pt idx="2">
                  <c:v>3.9353319547442007</c:v>
                </c:pt>
                <c:pt idx="3">
                  <c:v>3.9292330077977979</c:v>
                </c:pt>
                <c:pt idx="4">
                  <c:v>3.9094791822625226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0.9160226737299384</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0.46168273137549143</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0.12871369372456254</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1.3437526305399796</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0.12871369372456254</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0.46168273137549143</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0.16984581375819907</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6.2503893267914004</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ST MARY'S HOSPITAL (HQ) (-)</c:v>
                </c:pt>
                <c:pt idx="2">
                  <c:v>QUEEN CHARLOTTE'S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ST MARY'S HOSPITAL (HQ) (-)</c:v>
                </c:pt>
                <c:pt idx="2">
                  <c:v>QUEEN CHARLOTTE'S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ST MARY'S HOSPITAL (HQ) (-)</c:v>
                </c:pt>
                <c:pt idx="2">
                  <c:v>QUEEN CHARLOTTE'S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ST MARY'S HOSPITAL (HQ) (-)</c:v>
                </c:pt>
                <c:pt idx="2">
                  <c:v>QUEEN CHARLOTTE'S HOSPITAL (-)</c:v>
                </c:pt>
              </c:strCache>
            </c:strRef>
          </c:cat>
          <c:val>
            <c:numRef>
              <c:f>Sheet1!$G$2:$G$4</c:f>
              <c:numCache>
                <c:formatCode>0.0;;</c:formatCode>
                <c:ptCount val="3"/>
                <c:pt idx="0">
                  <c:v>8.1065308709259476</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ST MARY'S HOSPITAL (HQ) (-)</c:v>
                </c:pt>
                <c:pt idx="2">
                  <c:v>QUEEN CHARLOTTE'S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ST MARY'S HOSPITAL (HQ) (-)</c:v>
                </c:pt>
                <c:pt idx="2">
                  <c:v>QUEEN CHARLOTTE'S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ST MARY'S HOSPITAL (HQ) (-)</c:v>
                </c:pt>
                <c:pt idx="2">
                  <c:v>QUEEN CHARLOTTE'S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1.8934691290740524</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ST MARY'S HOSPITAL (HQ) (36)</c:v>
                </c:pt>
                <c:pt idx="2">
                  <c:v>QUEEN CHARLOTTE'S HOSPITAL (57)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ST MARY'S HOSPITAL (HQ) (36)</c:v>
                </c:pt>
                <c:pt idx="2">
                  <c:v>QUEEN CHARLOTTE'S HOSPITAL (57)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ST MARY'S HOSPITAL (HQ) (36)</c:v>
                </c:pt>
                <c:pt idx="2">
                  <c:v>QUEEN CHARLOTTE'S HOSPITAL (57)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ST MARY'S HOSPITAL (HQ) (36)</c:v>
                </c:pt>
                <c:pt idx="2">
                  <c:v>QUEEN CHARLOTTE'S HOSPITAL (57)</c:v>
                </c:pt>
              </c:strCache>
            </c:strRef>
          </c:cat>
          <c:val>
            <c:numRef>
              <c:f>Sheet1!$G$2:$G$4</c:f>
              <c:numCache>
                <c:formatCode>0.0;;</c:formatCode>
                <c:ptCount val="3"/>
                <c:pt idx="0">
                  <c:v>8.5541321659997074</c:v>
                </c:pt>
                <c:pt idx="1">
                  <c:v>9.0584308226410357</c:v>
                </c:pt>
                <c:pt idx="2">
                  <c:v>8.3150769345905946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ST MARY'S HOSPITAL (HQ) (36)</c:v>
                </c:pt>
                <c:pt idx="2">
                  <c:v>QUEEN CHARLOTTE'S HOSPITAL (57)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ST MARY'S HOSPITAL (HQ) (36)</c:v>
                </c:pt>
                <c:pt idx="2">
                  <c:v>QUEEN CHARLOTTE'S HOSPITAL (57)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ST MARY'S HOSPITAL (HQ) (36)</c:v>
                </c:pt>
                <c:pt idx="2">
                  <c:v>QUEEN CHARLOTTE'S HOSPITAL (57)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1.4458678340002926</c:v>
                </c:pt>
                <c:pt idx="1">
                  <c:v>0.94156917735896428</c:v>
                </c:pt>
                <c:pt idx="2">
                  <c:v>1.6849230654094054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ST MARY'S HOSPITAL (HQ) (44)</c:v>
                </c:pt>
                <c:pt idx="2">
                  <c:v>QUEEN CHARLOTTE'S HOSPITAL (69)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ST MARY'S HOSPITAL (HQ) (44)</c:v>
                </c:pt>
                <c:pt idx="2">
                  <c:v>QUEEN CHARLOTTE'S HOSPITAL (69)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ST MARY'S HOSPITAL (HQ) (44)</c:v>
                </c:pt>
                <c:pt idx="2">
                  <c:v>QUEEN CHARLOTTE'S HOSPITAL (69)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ST MARY'S HOSPITAL (HQ) (44)</c:v>
                </c:pt>
                <c:pt idx="2">
                  <c:v>QUEEN CHARLOTTE'S HOSPITAL (69)</c:v>
                </c:pt>
              </c:strCache>
            </c:strRef>
          </c:cat>
          <c:val>
            <c:numRef>
              <c:f>Sheet1!$G$2:$G$4</c:f>
              <c:numCache>
                <c:formatCode>0.0;;</c:formatCode>
                <c:ptCount val="3"/>
                <c:pt idx="0">
                  <c:v>8.7887481504071996</c:v>
                </c:pt>
                <c:pt idx="1">
                  <c:v>9.3660397878078232</c:v>
                </c:pt>
                <c:pt idx="2">
                  <c:v>8.4912266828128224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ST MARY'S HOSPITAL (HQ) (44)</c:v>
                </c:pt>
                <c:pt idx="2">
                  <c:v>QUEEN CHARLOTTE'S HOSPITAL (69)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ST MARY'S HOSPITAL (HQ) (44)</c:v>
                </c:pt>
                <c:pt idx="2">
                  <c:v>QUEEN CHARLOTTE'S HOSPITAL (69)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ST MARY'S HOSPITAL (HQ) (44)</c:v>
                </c:pt>
                <c:pt idx="2">
                  <c:v>QUEEN CHARLOTTE'S HOSPITAL (69)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1.2112518495928004</c:v>
                </c:pt>
                <c:pt idx="1">
                  <c:v>0.6339602121921768</c:v>
                </c:pt>
                <c:pt idx="2">
                  <c:v>1.5087733171871776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ST MARY'S HOSPITAL (HQ) (42)</c:v>
                </c:pt>
                <c:pt idx="2">
                  <c:v>QUEEN CHARLOTTE'S HOSPITAL (67)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ST MARY'S HOSPITAL (HQ) (42)</c:v>
                </c:pt>
                <c:pt idx="2">
                  <c:v>QUEEN CHARLOTTE'S HOSPITAL (67)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ST MARY'S HOSPITAL (HQ) (42)</c:v>
                </c:pt>
                <c:pt idx="2">
                  <c:v>QUEEN CHARLOTTE'S HOSPITAL (67)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ST MARY'S HOSPITAL (HQ) (42)</c:v>
                </c:pt>
                <c:pt idx="2">
                  <c:v>QUEEN CHARLOTTE'S HOSPITAL (67)</c:v>
                </c:pt>
              </c:strCache>
            </c:strRef>
          </c:cat>
          <c:val>
            <c:numRef>
              <c:f>Sheet1!$G$2:$G$4</c:f>
              <c:numCache>
                <c:formatCode>0.0;;</c:formatCode>
                <c:ptCount val="3"/>
                <c:pt idx="0">
                  <c:v>7.8701269857989793</c:v>
                </c:pt>
                <c:pt idx="1">
                  <c:v>7.3027667787157524</c:v>
                </c:pt>
                <c:pt idx="2">
                  <c:v>8.0869904194883659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ST MARY'S HOSPITAL (HQ) (42)</c:v>
                </c:pt>
                <c:pt idx="2">
                  <c:v>QUEEN CHARLOTTE'S HOSPITAL (67)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ST MARY'S HOSPITAL (HQ) (42)</c:v>
                </c:pt>
                <c:pt idx="2">
                  <c:v>QUEEN CHARLOTTE'S HOSPITAL (67)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ST MARY'S HOSPITAL (HQ) (42)</c:v>
                </c:pt>
                <c:pt idx="2">
                  <c:v>QUEEN CHARLOTTE'S HOSPITAL (67)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2.1298730142010207</c:v>
                </c:pt>
                <c:pt idx="1">
                  <c:v>2.6972332212842476</c:v>
                </c:pt>
                <c:pt idx="2">
                  <c:v>1.9130095805116341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(61)</c:v>
                </c:pt>
                <c:pt idx="2">
                  <c:v>QUEEN CHARLOTTE'S HOSPITAL (100)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(61)</c:v>
                </c:pt>
                <c:pt idx="2">
                  <c:v>QUEEN CHARLOTTE'S HOSPITAL (100)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(61)</c:v>
                </c:pt>
                <c:pt idx="2">
                  <c:v>QUEEN CHARLOTTE'S HOSPITAL (100)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(61)</c:v>
                </c:pt>
                <c:pt idx="2">
                  <c:v>QUEEN CHARLOTTE'S HOSPITAL (100)</c:v>
                </c:pt>
              </c:strCache>
            </c:strRef>
          </c:cat>
          <c:val>
            <c:numRef>
              <c:f>Sheet1!$G$2:$G$4</c:f>
              <c:numCache>
                <c:formatCode>0.0;;</c:formatCode>
                <c:ptCount val="3"/>
                <c:pt idx="0">
                  <c:v>9.7361673156649395</c:v>
                </c:pt>
                <c:pt idx="1">
                  <c:v>9.1661713497279678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(61)</c:v>
                </c:pt>
                <c:pt idx="2">
                  <c:v>QUEEN CHARLOTTE'S HOSPITAL (100)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(61)</c:v>
                </c:pt>
                <c:pt idx="2">
                  <c:v>QUEEN CHARLOTTE'S HOSPITAL (100)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(61)</c:v>
                </c:pt>
                <c:pt idx="2">
                  <c:v>QUEEN CHARLOTTE'S HOSPITAL (100)</c:v>
                </c:pt>
              </c:strCache>
            </c:strRef>
          </c:cat>
          <c:val>
            <c:numRef>
              <c:f>Sheet1!$J$2:$J$4</c:f>
              <c:numCache>
                <c:formatCode>0.0;;</c:formatCode>
                <c:ptCount val="3"/>
                <c:pt idx="0">
                  <c:v>0</c:v>
                </c:pt>
                <c:pt idx="1">
                  <c:v>0</c:v>
                </c:pt>
                <c:pt idx="2">
                  <c:v>10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0.26383268433506046</c:v>
                </c:pt>
                <c:pt idx="1">
                  <c:v>0.83382865027203223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(62)</c:v>
                </c:pt>
                <c:pt idx="2">
                  <c:v>QUEEN CHARLOTTE'S HOSPITAL (99)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(62)</c:v>
                </c:pt>
                <c:pt idx="2">
                  <c:v>QUEEN CHARLOTTE'S HOSPITAL (99)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(62)</c:v>
                </c:pt>
                <c:pt idx="2">
                  <c:v>QUEEN CHARLOTTE'S HOSPITAL (99)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(62)</c:v>
                </c:pt>
                <c:pt idx="2">
                  <c:v>QUEEN CHARLOTTE'S HOSPITAL (99)</c:v>
                </c:pt>
              </c:strCache>
            </c:strRef>
          </c:cat>
          <c:val>
            <c:numRef>
              <c:f>Sheet1!$G$2:$G$4</c:f>
              <c:numCache>
                <c:formatCode>0.0;;</c:formatCode>
                <c:ptCount val="3"/>
                <c:pt idx="0">
                  <c:v>9.2368142942721043</c:v>
                </c:pt>
                <c:pt idx="1">
                  <c:v>0</c:v>
                </c:pt>
                <c:pt idx="2">
                  <c:v>9.067715145321813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(62)</c:v>
                </c:pt>
                <c:pt idx="2">
                  <c:v>QUEEN CHARLOTTE'S HOSPITAL (99)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(62)</c:v>
                </c:pt>
                <c:pt idx="2">
                  <c:v>QUEEN CHARLOTTE'S HOSPITAL (99)</c:v>
                </c:pt>
              </c:strCache>
            </c:strRef>
          </c:cat>
          <c:val>
            <c:numRef>
              <c:f>Sheet1!$I$2:$I$4</c:f>
              <c:numCache>
                <c:formatCode>0.0;;</c:formatCode>
                <c:ptCount val="3"/>
                <c:pt idx="0">
                  <c:v>0</c:v>
                </c:pt>
                <c:pt idx="1">
                  <c:v>9.6882297666302293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ST MARY'S HOSPITAL (HQ) (62)</c:v>
                </c:pt>
                <c:pt idx="2">
                  <c:v>QUEEN CHARLOTTE'S HOSPITAL (99)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0.76318570572789568</c:v>
                </c:pt>
                <c:pt idx="1">
                  <c:v>0.31177023336977072</c:v>
                </c:pt>
                <c:pt idx="2">
                  <c:v>0.932284854678187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0.20529801324503311</c:v>
                </c:pt>
                <c:pt idx="1">
                  <c:v>0.79470198675496695</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Sheet1!$G$2:$G$4</c:f>
              <c:numCache>
                <c:formatCode>0.0;;</c:formatCode>
                <c:ptCount val="3"/>
                <c:pt idx="0">
                  <c:v>7.3304356376460458</c:v>
                </c:pt>
                <c:pt idx="1">
                  <c:v>7.195934871973992</c:v>
                </c:pt>
                <c:pt idx="2">
                  <c:v>7.6034417772542007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2.6695643623539542</c:v>
                </c:pt>
                <c:pt idx="1">
                  <c:v>2.804065128026008</c:v>
                </c:pt>
                <c:pt idx="2">
                  <c:v>2.3965582227457993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MARY'S HOSPITAL (HQ) (42)</c:v>
                </c:pt>
                <c:pt idx="2">
                  <c:v>QUEEN CHARLOTTE'S HOSPITAL (71)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MARY'S HOSPITAL (HQ) (42)</c:v>
                </c:pt>
                <c:pt idx="2">
                  <c:v>QUEEN CHARLOTTE'S HOSPITAL (71)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MARY'S HOSPITAL (HQ) (42)</c:v>
                </c:pt>
                <c:pt idx="2">
                  <c:v>QUEEN CHARLOTTE'S HOSPITAL (71)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MARY'S HOSPITAL (HQ) (42)</c:v>
                </c:pt>
                <c:pt idx="2">
                  <c:v>QUEEN CHARLOTTE'S HOSPITAL (71)</c:v>
                </c:pt>
              </c:strCache>
            </c:strRef>
          </c:cat>
          <c:val>
            <c:numRef>
              <c:f>Sheet1!$G$2:$G$4</c:f>
              <c:numCache>
                <c:formatCode>0.0;;</c:formatCode>
                <c:ptCount val="3"/>
                <c:pt idx="0">
                  <c:v>8.2518055779856709</c:v>
                </c:pt>
                <c:pt idx="1">
                  <c:v>8.1874128807202808</c:v>
                </c:pt>
                <c:pt idx="2">
                  <c:v>8.4821008195949936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MARY'S HOSPITAL (HQ) (42)</c:v>
                </c:pt>
                <c:pt idx="2">
                  <c:v>QUEEN CHARLOTTE'S HOSPITAL (71)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MARY'S HOSPITAL (HQ) (42)</c:v>
                </c:pt>
                <c:pt idx="2">
                  <c:v>QUEEN CHARLOTTE'S HOSPITAL (71)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ST MARY'S HOSPITAL (HQ) (42)</c:v>
                </c:pt>
                <c:pt idx="2">
                  <c:v>QUEEN CHARLOTTE'S HOSPITAL (71)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1.7481944220143291</c:v>
                </c:pt>
                <c:pt idx="1">
                  <c:v>1.8125871192797192</c:v>
                </c:pt>
                <c:pt idx="2">
                  <c:v>1.5178991804050064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ST MARY'S HOSPITAL (HQ) (59)</c:v>
                </c:pt>
                <c:pt idx="2">
                  <c:v>QUEEN CHARLOTTE'S HOSPITAL (100)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ST MARY'S HOSPITAL (HQ) (59)</c:v>
                </c:pt>
                <c:pt idx="2">
                  <c:v>QUEEN CHARLOTTE'S HOSPITAL (100)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ST MARY'S HOSPITAL (HQ) (59)</c:v>
                </c:pt>
                <c:pt idx="2">
                  <c:v>QUEEN CHARLOTTE'S HOSPITAL (100)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ST MARY'S HOSPITAL (HQ) (59)</c:v>
                </c:pt>
                <c:pt idx="2">
                  <c:v>QUEEN CHARLOTTE'S HOSPITAL (100)</c:v>
                </c:pt>
              </c:strCache>
            </c:strRef>
          </c:cat>
          <c:val>
            <c:numRef>
              <c:f>Sheet1!$G$2:$G$4</c:f>
              <c:numCache>
                <c:formatCode>0.0;;</c:formatCode>
                <c:ptCount val="3"/>
                <c:pt idx="0">
                  <c:v>8.3859322049419731</c:v>
                </c:pt>
                <c:pt idx="1">
                  <c:v>7.7860639119771431</c:v>
                </c:pt>
                <c:pt idx="2">
                  <c:v>9.0295136934838141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ST MARY'S HOSPITAL (HQ) (59)</c:v>
                </c:pt>
                <c:pt idx="2">
                  <c:v>QUEEN CHARLOTTE'S HOSPITAL (100)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ST MARY'S HOSPITAL (HQ) (59)</c:v>
                </c:pt>
                <c:pt idx="2">
                  <c:v>QUEEN CHARLOTTE'S HOSPITAL (100)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ST MARY'S HOSPITAL (HQ) (59)</c:v>
                </c:pt>
                <c:pt idx="2">
                  <c:v>QUEEN CHARLOTTE'S HOSPITAL (100)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1.6140677950580269</c:v>
                </c:pt>
                <c:pt idx="1">
                  <c:v>2.2139360880228569</c:v>
                </c:pt>
                <c:pt idx="2">
                  <c:v>0.97048630651618595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ST MARY'S HOSPITAL (HQ) (61)</c:v>
                </c:pt>
                <c:pt idx="2">
                  <c:v>QUEEN CHARLOTTE'S HOSPITAL (100)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ST MARY'S HOSPITAL (HQ) (61)</c:v>
                </c:pt>
                <c:pt idx="2">
                  <c:v>QUEEN CHARLOTTE'S HOSPITAL (100)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ST MARY'S HOSPITAL (HQ) (61)</c:v>
                </c:pt>
                <c:pt idx="2">
                  <c:v>QUEEN CHARLOTTE'S HOSPITAL (100)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ST MARY'S HOSPITAL (HQ) (61)</c:v>
                </c:pt>
                <c:pt idx="2">
                  <c:v>QUEEN CHARLOTTE'S HOSPITAL (100)</c:v>
                </c:pt>
              </c:strCache>
            </c:strRef>
          </c:cat>
          <c:val>
            <c:numRef>
              <c:f>Sheet1!$G$2:$G$4</c:f>
              <c:numCache>
                <c:formatCode>0.0;;</c:formatCode>
                <c:ptCount val="3"/>
                <c:pt idx="0">
                  <c:v>8.546854533380106</c:v>
                </c:pt>
                <c:pt idx="1">
                  <c:v>8.2051804708023379</c:v>
                </c:pt>
                <c:pt idx="2">
                  <c:v>8.7727022818105596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ST MARY'S HOSPITAL (HQ) (61)</c:v>
                </c:pt>
                <c:pt idx="2">
                  <c:v>QUEEN CHARLOTTE'S HOSPITAL (100)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ST MARY'S HOSPITAL (HQ) (61)</c:v>
                </c:pt>
                <c:pt idx="2">
                  <c:v>QUEEN CHARLOTTE'S HOSPITAL (100)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ST MARY'S HOSPITAL (HQ) (61)</c:v>
                </c:pt>
                <c:pt idx="2">
                  <c:v>QUEEN CHARLOTTE'S HOSPITAL (100)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1.453145466619894</c:v>
                </c:pt>
                <c:pt idx="1">
                  <c:v>1.7948195291976621</c:v>
                </c:pt>
                <c:pt idx="2">
                  <c:v>1.2272977181894404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MARY'S HOSPITAL (HQ) (62)</c:v>
                </c:pt>
                <c:pt idx="2">
                  <c:v>QUEEN CHARLOTTE'S HOSPITAL (101)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MARY'S HOSPITAL (HQ) (62)</c:v>
                </c:pt>
                <c:pt idx="2">
                  <c:v>QUEEN CHARLOTTE'S HOSPITAL (101)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MARY'S HOSPITAL (HQ) (62)</c:v>
                </c:pt>
                <c:pt idx="2">
                  <c:v>QUEEN CHARLOTTE'S HOSPITAL (101)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MARY'S HOSPITAL (HQ) (62)</c:v>
                </c:pt>
                <c:pt idx="2">
                  <c:v>QUEEN CHARLOTTE'S HOSPITAL (101)</c:v>
                </c:pt>
              </c:strCache>
            </c:strRef>
          </c:cat>
          <c:val>
            <c:numRef>
              <c:f>Sheet1!$G$2:$G$4</c:f>
              <c:numCache>
                <c:formatCode>0.0;;</c:formatCode>
                <c:ptCount val="3"/>
                <c:pt idx="0">
                  <c:v>0</c:v>
                </c:pt>
                <c:pt idx="1">
                  <c:v>9.2979190735914461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MARY'S HOSPITAL (HQ) (62)</c:v>
                </c:pt>
                <c:pt idx="2">
                  <c:v>QUEEN CHARLOTTE'S HOSPITAL (101)</c:v>
                </c:pt>
              </c:strCache>
            </c:strRef>
          </c:cat>
          <c:val>
            <c:numRef>
              <c:f>Sheet1!$H$2:$H$4</c:f>
              <c:numCache>
                <c:formatCode>0.0;;</c:formatCode>
                <c:ptCount val="3"/>
                <c:pt idx="0">
                  <c:v>9.538191680116773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MARY'S HOSPITAL (HQ) (62)</c:v>
                </c:pt>
                <c:pt idx="2">
                  <c:v>QUEEN CHARLOTTE'S HOSPITAL (101)</c:v>
                </c:pt>
              </c:strCache>
            </c:strRef>
          </c:cat>
          <c:val>
            <c:numRef>
              <c:f>Sheet1!$I$2:$I$4</c:f>
              <c:numCache>
                <c:formatCode>0.0;;</c:formatCode>
                <c:ptCount val="3"/>
                <c:pt idx="0">
                  <c:v>0</c:v>
                </c:pt>
                <c:pt idx="1">
                  <c:v>0</c:v>
                </c:pt>
                <c:pt idx="2">
                  <c:v>9.6947131109148064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(165)</c:v>
                </c:pt>
                <c:pt idx="1">
                  <c:v>ST MARY'S HOSPITAL (HQ) (62)</c:v>
                </c:pt>
                <c:pt idx="2">
                  <c:v>QUEEN CHARLOTTE'S HOSPITAL (101)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0.46180831988322701</c:v>
                </c:pt>
                <c:pt idx="1">
                  <c:v>0.70208092640855391</c:v>
                </c:pt>
                <c:pt idx="2">
                  <c:v>0.30528688908519364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(58)</c:v>
                </c:pt>
                <c:pt idx="2">
                  <c:v>QUEEN CHARLOTTE'S HOSPITAL (100)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(58)</c:v>
                </c:pt>
                <c:pt idx="2">
                  <c:v>QUEEN CHARLOTTE'S HOSPITAL (100)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(58)</c:v>
                </c:pt>
                <c:pt idx="2">
                  <c:v>QUEEN CHARLOTTE'S HOSPITAL (100)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(58)</c:v>
                </c:pt>
                <c:pt idx="2">
                  <c:v>QUEEN CHARLOTTE'S HOSPITAL (100)</c:v>
                </c:pt>
              </c:strCache>
            </c:strRef>
          </c:cat>
          <c:val>
            <c:numRef>
              <c:f>Sheet1!$G$2:$G$4</c:f>
              <c:numCache>
                <c:formatCode>0.0;;</c:formatCode>
                <c:ptCount val="3"/>
                <c:pt idx="0">
                  <c:v>0</c:v>
                </c:pt>
                <c:pt idx="1">
                  <c:v>8.6464536820186542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(58)</c:v>
                </c:pt>
                <c:pt idx="2">
                  <c:v>QUEEN CHARLOTTE'S HOSPITAL (100)</c:v>
                </c:pt>
              </c:strCache>
            </c:strRef>
          </c:cat>
          <c:val>
            <c:numRef>
              <c:f>Sheet1!$H$2:$H$4</c:f>
              <c:numCache>
                <c:formatCode>0.0;;</c:formatCode>
                <c:ptCount val="3"/>
                <c:pt idx="0">
                  <c:v>9.0693776097638441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(58)</c:v>
                </c:pt>
                <c:pt idx="2">
                  <c:v>QUEEN CHARLOTTE'S HOSPITAL (100)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(58)</c:v>
                </c:pt>
                <c:pt idx="2">
                  <c:v>QUEEN CHARLOTTE'S HOSPITAL (100)</c:v>
                </c:pt>
              </c:strCache>
            </c:strRef>
          </c:cat>
          <c:val>
            <c:numRef>
              <c:f>Sheet1!$J$2:$J$4</c:f>
              <c:numCache>
                <c:formatCode>0.0;;</c:formatCode>
                <c:ptCount val="3"/>
                <c:pt idx="0">
                  <c:v>0</c:v>
                </c:pt>
                <c:pt idx="1">
                  <c:v>0</c:v>
                </c:pt>
                <c:pt idx="2">
                  <c:v>9.4063071365599207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0.93062239023615589</c:v>
                </c:pt>
                <c:pt idx="1">
                  <c:v>1.3535463179813458</c:v>
                </c:pt>
                <c:pt idx="2">
                  <c:v>0.59369286344007932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Sheet1!$G$2:$G$4</c:f>
              <c:numCache>
                <c:formatCode>0.0;;</c:formatCode>
                <c:ptCount val="3"/>
                <c:pt idx="0">
                  <c:v>9.3376440971050911</c:v>
                </c:pt>
                <c:pt idx="1">
                  <c:v>9.2648148724265056</c:v>
                </c:pt>
                <c:pt idx="2">
                  <c:v>9.3874067973617183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0.66235590289490887</c:v>
                </c:pt>
                <c:pt idx="1">
                  <c:v>0.73518512757349441</c:v>
                </c:pt>
                <c:pt idx="2">
                  <c:v>0.61259320263828165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Sheet1!$G$2:$G$4</c:f>
              <c:numCache>
                <c:formatCode>0.0;;</c:formatCode>
                <c:ptCount val="3"/>
                <c:pt idx="0">
                  <c:v>8.8738131013050499</c:v>
                </c:pt>
                <c:pt idx="1">
                  <c:v>8.3440012246150452</c:v>
                </c:pt>
                <c:pt idx="2">
                  <c:v>9.1206192461606523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ST MARY'S HOSPITAL (HQ) (62)</c:v>
                </c:pt>
                <c:pt idx="2">
                  <c:v>QUEEN CHARLOTTE'S HOSPITAL (102)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1.1261868986949501</c:v>
                </c:pt>
                <c:pt idx="1">
                  <c:v>1.6559987753849548</c:v>
                </c:pt>
                <c:pt idx="2">
                  <c:v>0.87938075383934766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(HQ) (51)</c:v>
                </c:pt>
                <c:pt idx="2">
                  <c:v>QUEEN CHARLOTTE'S HOSPITAL (87)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(HQ) (51)</c:v>
                </c:pt>
                <c:pt idx="2">
                  <c:v>QUEEN CHARLOTTE'S HOSPITAL (87)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(HQ) (51)</c:v>
                </c:pt>
                <c:pt idx="2">
                  <c:v>QUEEN CHARLOTTE'S HOSPITAL (87)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(HQ) (51)</c:v>
                </c:pt>
                <c:pt idx="2">
                  <c:v>QUEEN CHARLOTTE'S HOSPITAL (87)</c:v>
                </c:pt>
              </c:strCache>
            </c:strRef>
          </c:cat>
          <c:val>
            <c:numRef>
              <c:f>Sheet1!$G$2:$G$4</c:f>
              <c:numCache>
                <c:formatCode>0.0;;</c:formatCode>
                <c:ptCount val="3"/>
                <c:pt idx="0">
                  <c:v>6.8569057099067843</c:v>
                </c:pt>
                <c:pt idx="1">
                  <c:v>6.2413048067698229</c:v>
                </c:pt>
                <c:pt idx="2">
                  <c:v>7.2684559732689964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(HQ) (51)</c:v>
                </c:pt>
                <c:pt idx="2">
                  <c:v>QUEEN CHARLOTTE'S HOSPITAL (87)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(HQ) (51)</c:v>
                </c:pt>
                <c:pt idx="2">
                  <c:v>QUEEN CHARLOTTE'S HOSPITAL (87)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(HQ) (51)</c:v>
                </c:pt>
                <c:pt idx="2">
                  <c:v>QUEEN CHARLOTTE'S HOSPITAL (87)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3.1430942900932157</c:v>
                </c:pt>
                <c:pt idx="1">
                  <c:v>3.7586951932301771</c:v>
                </c:pt>
                <c:pt idx="2">
                  <c:v>2.7315440267310036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ST MARY'S HOSPITAL (HQ) (58)</c:v>
                </c:pt>
                <c:pt idx="2">
                  <c:v>QUEEN CHARLOTTE'S HOSPITAL (98)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ST MARY'S HOSPITAL (HQ) (58)</c:v>
                </c:pt>
                <c:pt idx="2">
                  <c:v>QUEEN CHARLOTTE'S HOSPITAL (98)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ST MARY'S HOSPITAL (HQ) (58)</c:v>
                </c:pt>
                <c:pt idx="2">
                  <c:v>QUEEN CHARLOTTE'S HOSPITAL (98)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ST MARY'S HOSPITAL (HQ) (58)</c:v>
                </c:pt>
                <c:pt idx="2">
                  <c:v>QUEEN CHARLOTTE'S HOSPITAL (98)</c:v>
                </c:pt>
              </c:strCache>
            </c:strRef>
          </c:cat>
          <c:val>
            <c:numRef>
              <c:f>Sheet1!$G$2:$G$4</c:f>
              <c:numCache>
                <c:formatCode>0.0;;</c:formatCode>
                <c:ptCount val="3"/>
                <c:pt idx="0">
                  <c:v>8.1061594126305838</c:v>
                </c:pt>
                <c:pt idx="1">
                  <c:v>8.4521518911235738</c:v>
                </c:pt>
                <c:pt idx="2">
                  <c:v>8.0485118957395159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ST MARY'S HOSPITAL (HQ) (58)</c:v>
                </c:pt>
                <c:pt idx="2">
                  <c:v>QUEEN CHARLOTTE'S HOSPITAL (98)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ST MARY'S HOSPITAL (HQ) (58)</c:v>
                </c:pt>
                <c:pt idx="2">
                  <c:v>QUEEN CHARLOTTE'S HOSPITAL (98)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ST MARY'S HOSPITAL (HQ) (58)</c:v>
                </c:pt>
                <c:pt idx="2">
                  <c:v>QUEEN CHARLOTTE'S HOSPITAL (98)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1.8938405873694162</c:v>
                </c:pt>
                <c:pt idx="1">
                  <c:v>1.5478481088764262</c:v>
                </c:pt>
                <c:pt idx="2">
                  <c:v>1.9514881042604841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2</c:v>
                </c:pt>
                <c:pt idx="3">
                  <c:v>50</c:v>
                </c:pt>
                <c:pt idx="4">
                  <c:v>2</c:v>
                </c:pt>
                <c:pt idx="5">
                  <c:v>2</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Sheet1!$G$2:$G$4</c:f>
              <c:numCache>
                <c:formatCode>0.0;;</c:formatCode>
                <c:ptCount val="3"/>
                <c:pt idx="0">
                  <c:v>9.2160927198529361</c:v>
                </c:pt>
                <c:pt idx="1">
                  <c:v>9.111141592932869</c:v>
                </c:pt>
                <c:pt idx="2">
                  <c:v>9.2378240066430397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0.7839072801470639</c:v>
                </c:pt>
                <c:pt idx="1">
                  <c:v>0.88885840706713104</c:v>
                </c:pt>
                <c:pt idx="2">
                  <c:v>0.76217599335696029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MARY'S HOSPITAL (HQ) (62)</c:v>
                </c:pt>
                <c:pt idx="2">
                  <c:v>QUEEN CHARLOTTE'S HOSPITAL (102)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MARY'S HOSPITAL (HQ) (62)</c:v>
                </c:pt>
                <c:pt idx="2">
                  <c:v>QUEEN CHARLOTTE'S HOSPITAL (102)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MARY'S HOSPITAL (HQ) (62)</c:v>
                </c:pt>
                <c:pt idx="2">
                  <c:v>QUEEN CHARLOTTE'S HOSPITAL (102)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MARY'S HOSPITAL (HQ) (62)</c:v>
                </c:pt>
                <c:pt idx="2">
                  <c:v>QUEEN CHARLOTTE'S HOSPITAL (102)</c:v>
                </c:pt>
              </c:strCache>
            </c:strRef>
          </c:cat>
          <c:val>
            <c:numRef>
              <c:f>Sheet1!$G$2:$G$4</c:f>
              <c:numCache>
                <c:formatCode>0.0;;</c:formatCode>
                <c:ptCount val="3"/>
                <c:pt idx="0">
                  <c:v>6.4621243861210962</c:v>
                </c:pt>
                <c:pt idx="1">
                  <c:v>6.4522004182922981</c:v>
                </c:pt>
                <c:pt idx="2">
                  <c:v>6.5253960376130564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MARY'S HOSPITAL (HQ) (62)</c:v>
                </c:pt>
                <c:pt idx="2">
                  <c:v>QUEEN CHARLOTTE'S HOSPITAL (102)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MARY'S HOSPITAL (HQ) (62)</c:v>
                </c:pt>
                <c:pt idx="2">
                  <c:v>QUEEN CHARLOTTE'S HOSPITAL (102)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ST MARY'S HOSPITAL (HQ) (62)</c:v>
                </c:pt>
                <c:pt idx="2">
                  <c:v>QUEEN CHARLOTTE'S HOSPITAL (102)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3.5378756138789038</c:v>
                </c:pt>
                <c:pt idx="1">
                  <c:v>3.5477995817077019</c:v>
                </c:pt>
                <c:pt idx="2">
                  <c:v>3.4746039623869436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Sheet1!$G$2:$G$4</c:f>
              <c:numCache>
                <c:formatCode>0.0;;</c:formatCode>
                <c:ptCount val="3"/>
                <c:pt idx="0">
                  <c:v>7.5443201113424827</c:v>
                </c:pt>
                <c:pt idx="1">
                  <c:v>6.903749993732581</c:v>
                </c:pt>
                <c:pt idx="2">
                  <c:v>7.7709461384333167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2.4556798886575173</c:v>
                </c:pt>
                <c:pt idx="1">
                  <c:v>3.096250006267419</c:v>
                </c:pt>
                <c:pt idx="2">
                  <c:v>2.2290538615666833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Sheet1!$G$2:$G$4</c:f>
              <c:numCache>
                <c:formatCode>0.0;;</c:formatCode>
                <c:ptCount val="3"/>
                <c:pt idx="0">
                  <c:v>7.8699884054686482</c:v>
                </c:pt>
                <c:pt idx="1">
                  <c:v>7.4178457946634504</c:v>
                </c:pt>
                <c:pt idx="2">
                  <c:v>7.9365643360115294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2.1300115945313518</c:v>
                </c:pt>
                <c:pt idx="1">
                  <c:v>2.5821542053365496</c:v>
                </c:pt>
                <c:pt idx="2">
                  <c:v>2.0634356639884706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Sheet1!$G$2:$G$4</c:f>
              <c:numCache>
                <c:formatCode>0.0;;</c:formatCode>
                <c:ptCount val="3"/>
                <c:pt idx="0">
                  <c:v>8.1400902350447737</c:v>
                </c:pt>
                <c:pt idx="1">
                  <c:v>8.1920471434369269</c:v>
                </c:pt>
                <c:pt idx="2">
                  <c:v>8.0479966810214378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ST MARY'S HOSPITAL (HQ) (62)</c:v>
                </c:pt>
                <c:pt idx="2">
                  <c:v>QUEEN CHARLOTTE'S HOSPITAL (103)</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1.8599097649552263</c:v>
                </c:pt>
                <c:pt idx="1">
                  <c:v>1.8079528565630731</c:v>
                </c:pt>
                <c:pt idx="2">
                  <c:v>1.9520033189785622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Sheet1!$G$2:$G$4</c:f>
              <c:numCache>
                <c:formatCode>0.0;;</c:formatCode>
                <c:ptCount val="3"/>
                <c:pt idx="0">
                  <c:v>8.2144846209345754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Sheet1!$H$2:$H$4</c:f>
              <c:numCache>
                <c:formatCode>0.0;;</c:formatCode>
                <c:ptCount val="3"/>
                <c:pt idx="0">
                  <c:v>0</c:v>
                </c:pt>
                <c:pt idx="1">
                  <c:v>8.379893065631407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Sheet1!$I$2:$I$4</c:f>
              <c:numCache>
                <c:formatCode>0.0;;</c:formatCode>
                <c:ptCount val="3"/>
                <c:pt idx="0">
                  <c:v>0</c:v>
                </c:pt>
                <c:pt idx="1">
                  <c:v>0</c:v>
                </c:pt>
                <c:pt idx="2">
                  <c:v>8.4774968789758312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ST MARY'S HOSPITAL (HQ) (61)</c:v>
                </c:pt>
                <c:pt idx="2">
                  <c:v>QUEEN CHARLOTTE'S HOSPITAL (97)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1.7855153790654246</c:v>
                </c:pt>
                <c:pt idx="1">
                  <c:v>1.620106934368593</c:v>
                </c:pt>
                <c:pt idx="2">
                  <c:v>1.5225031210241688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(160)</c:v>
                </c:pt>
                <c:pt idx="1">
                  <c:v>ST MARY'S HOSPITAL (HQ) (56)</c:v>
                </c:pt>
                <c:pt idx="2">
                  <c:v>QUEEN CHARLOTTE'S HOSPITAL (101)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(160)</c:v>
                </c:pt>
                <c:pt idx="1">
                  <c:v>ST MARY'S HOSPITAL (HQ) (56)</c:v>
                </c:pt>
                <c:pt idx="2">
                  <c:v>QUEEN CHARLOTTE'S HOSPITAL (101)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(160)</c:v>
                </c:pt>
                <c:pt idx="1">
                  <c:v>ST MARY'S HOSPITAL (HQ) (56)</c:v>
                </c:pt>
                <c:pt idx="2">
                  <c:v>QUEEN CHARLOTTE'S HOSPITAL (101)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(160)</c:v>
                </c:pt>
                <c:pt idx="1">
                  <c:v>ST MARY'S HOSPITAL (HQ) (56)</c:v>
                </c:pt>
                <c:pt idx="2">
                  <c:v>QUEEN CHARLOTTE'S HOSPITAL (101)</c:v>
                </c:pt>
              </c:strCache>
            </c:strRef>
          </c:cat>
          <c:val>
            <c:numRef>
              <c:f>Sheet1!$G$2:$G$4</c:f>
              <c:numCache>
                <c:formatCode>0.0;;</c:formatCode>
                <c:ptCount val="3"/>
                <c:pt idx="0">
                  <c:v>8.3811359591370476</c:v>
                </c:pt>
                <c:pt idx="1">
                  <c:v>8.0640871396208276</c:v>
                </c:pt>
                <c:pt idx="2">
                  <c:v>8.4241365802705239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(160)</c:v>
                </c:pt>
                <c:pt idx="1">
                  <c:v>ST MARY'S HOSPITAL (HQ) (56)</c:v>
                </c:pt>
                <c:pt idx="2">
                  <c:v>QUEEN CHARLOTTE'S HOSPITAL (101)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(160)</c:v>
                </c:pt>
                <c:pt idx="1">
                  <c:v>ST MARY'S HOSPITAL (HQ) (56)</c:v>
                </c:pt>
                <c:pt idx="2">
                  <c:v>QUEEN CHARLOTTE'S HOSPITAL (101)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(160)</c:v>
                </c:pt>
                <c:pt idx="1">
                  <c:v>ST MARY'S HOSPITAL (HQ) (56)</c:v>
                </c:pt>
                <c:pt idx="2">
                  <c:v>QUEEN CHARLOTTE'S HOSPITAL (101)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1.6188640408629524</c:v>
                </c:pt>
                <c:pt idx="1">
                  <c:v>1.9359128603791724</c:v>
                </c:pt>
                <c:pt idx="2">
                  <c:v>1.5758634197294761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7.6802354646106128</c:v>
                </c:pt>
                <c:pt idx="1">
                  <c:v>6.6172987747420624</c:v>
                </c:pt>
                <c:pt idx="2">
                  <c:v>6.6404629603073584</c:v>
                </c:pt>
                <c:pt idx="3">
                  <c:v>6.7614599045533339</c:v>
                </c:pt>
                <c:pt idx="4">
                  <c:v>7.1891523171865828</c:v>
                </c:pt>
                <c:pt idx="5">
                  <c:v>7.7108216522429203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6.4898960942058173</c:v>
                </c:pt>
                <c:pt idx="1">
                  <c:v>7.2405804804522713</c:v>
                </c:pt>
                <c:pt idx="2">
                  <c:v>7.3956149090668948</c:v>
                </c:pt>
                <c:pt idx="3">
                  <c:v>7.4019241429213869</c:v>
                </c:pt>
                <c:pt idx="4">
                  <c:v>6.6584980107830507</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7.6524453515971267</c:v>
                </c:pt>
                <c:pt idx="2">
                  <c:v>8.588258477574902</c:v>
                </c:pt>
                <c:pt idx="4">
                  <c:v>8.1846467776343772</c:v>
                </c:pt>
                <c:pt idx="5">
                  <c:v>8.4225748844324677</c:v>
                </c:pt>
                <c:pt idx="6">
                  <c:v>8.908898063173913</c:v>
                </c:pt>
                <c:pt idx="7">
                  <c:v>8.7029667765595011</c:v>
                </c:pt>
                <c:pt idx="8">
                  <c:v>8.7717260668413228</c:v>
                </c:pt>
                <c:pt idx="9">
                  <c:v>8.906254585466403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49</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7.2117726270568943</c:v>
                </c:pt>
                <c:pt idx="1">
                  <c:v>7.2570140994945618</c:v>
                </c:pt>
                <c:pt idx="2">
                  <c:v>7.3204666996047303</c:v>
                </c:pt>
                <c:pt idx="3">
                  <c:v>7.7767877335890239</c:v>
                </c:pt>
                <c:pt idx="4">
                  <c:v>7.8231793487480221</c:v>
                </c:pt>
                <c:pt idx="5">
                  <c:v>7.7455598103665091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8.1774576340213017</c:v>
                </c:pt>
                <c:pt idx="2">
                  <c:v>9.15188387631399</c:v>
                </c:pt>
                <c:pt idx="4">
                  <c:v>8.7970581004833672</c:v>
                </c:pt>
                <c:pt idx="5">
                  <c:v>8.8267106810101428</c:v>
                </c:pt>
                <c:pt idx="6">
                  <c:v>8.997710344299346</c:v>
                </c:pt>
                <c:pt idx="7">
                  <c:v>8.9175630713208687</c:v>
                </c:pt>
                <c:pt idx="8">
                  <c:v>8.929179073282139</c:v>
                </c:pt>
                <c:pt idx="9">
                  <c:v>8.9269069493199549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8.2174167313114648</c:v>
                </c:pt>
                <c:pt idx="2">
                  <c:v>7.7489875607827301</c:v>
                </c:pt>
                <c:pt idx="4">
                  <c:v>7.5571324377105187</c:v>
                </c:pt>
                <c:pt idx="5">
                  <c:v>8.0970208599586702</c:v>
                </c:pt>
                <c:pt idx="6">
                  <c:v>7.9436179799395523</c:v>
                </c:pt>
                <c:pt idx="7">
                  <c:v>8.1429214577827196</c:v>
                </c:pt>
                <c:pt idx="8">
                  <c:v>8.0233197698245924</c:v>
                </c:pt>
                <c:pt idx="9">
                  <c:v>8.0004235088953664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8.2098050956221762</c:v>
                </c:pt>
                <c:pt idx="1">
                  <c:v>7.9424234165802918</c:v>
                </c:pt>
                <c:pt idx="2">
                  <c:v>8.3679315602503994</c:v>
                </c:pt>
                <c:pt idx="3">
                  <c:v>8.0929703802394926</c:v>
                </c:pt>
                <c:pt idx="4">
                  <c:v>8.3673485739533024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9.007421057362226</c:v>
                </c:pt>
                <c:pt idx="1">
                  <c:v>8.5586978372810805</c:v>
                </c:pt>
                <c:pt idx="2">
                  <c:v>9.0916920757771678</c:v>
                </c:pt>
                <c:pt idx="3">
                  <c:v>8.814984048695548</c:v>
                </c:pt>
                <c:pt idx="4">
                  <c:v>8.7067135545374015</c:v>
                </c:pt>
                <c:pt idx="5">
                  <c:v>9.4217465540129428</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8.8196090789686057</c:v>
                </c:pt>
                <c:pt idx="2">
                  <c:v>9.0435472778899211</c:v>
                </c:pt>
                <c:pt idx="4">
                  <c:v>9.3204806558993525</c:v>
                </c:pt>
                <c:pt idx="5">
                  <c:v>9.1935161038562114</c:v>
                </c:pt>
                <c:pt idx="6">
                  <c:v>9.3275597449029171</c:v>
                </c:pt>
                <c:pt idx="7">
                  <c:v>9.3476678460334899</c:v>
                </c:pt>
                <c:pt idx="8">
                  <c:v>9.2352857105268384</c:v>
                </c:pt>
                <c:pt idx="9">
                  <c:v>9.4659366964413643</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8.148095176068848</c:v>
                </c:pt>
                <c:pt idx="1">
                  <c:v>8.1155477152117079</c:v>
                </c:pt>
                <c:pt idx="2">
                  <c:v>8.0819909354805297</c:v>
                </c:pt>
                <c:pt idx="3">
                  <c:v>8.1133140390751173</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6.0649672785676394</c:v>
                </c:pt>
                <c:pt idx="1">
                  <c:v>6.1626056209601296</c:v>
                </c:pt>
                <c:pt idx="2">
                  <c:v>6.2365374667921971</c:v>
                </c:pt>
                <c:pt idx="3">
                  <c:v>6.3290226493713932</c:v>
                </c:pt>
                <c:pt idx="4">
                  <c:v>6.4138476953060142</c:v>
                </c:pt>
                <c:pt idx="5">
                  <c:v>6.2689308770212842</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8.8980906872976568</c:v>
                </c:pt>
                <c:pt idx="1">
                  <c:v>8.555189476928998</c:v>
                </c:pt>
                <c:pt idx="2">
                  <c:v>9.0543583778134415</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9.1572591608188816</c:v>
                </c:pt>
                <c:pt idx="1">
                  <c:v>9.1464821767905455</c:v>
                </c:pt>
                <c:pt idx="2">
                  <c:v>9.1368011566750678</c:v>
                </c:pt>
                <c:pt idx="3">
                  <c:v>9.4725546637422955</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9.5337162067398999</c:v>
                </c:pt>
                <c:pt idx="1">
                  <c:v>8.2144846209345754</c:v>
                </c:pt>
                <c:pt idx="2">
                  <c:v>8.9930457468977529</c:v>
                </c:pt>
                <c:pt idx="3">
                  <c:v>7.7108216522429203</c:v>
                </c:pt>
                <c:pt idx="4">
                  <c:v>8.3811359591370476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8.4626817822581337</c:v>
                </c:pt>
                <c:pt idx="1">
                  <c:v>7.3882746238334187</c:v>
                </c:pt>
                <c:pt idx="2">
                  <c:v>8.3665113289442026</c:v>
                </c:pt>
                <c:pt idx="3">
                  <c:v>7.0984121109983276</c:v>
                </c:pt>
                <c:pt idx="4">
                  <c:v>7.8136688224618638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8.0817585322092143</c:v>
                </c:pt>
                <c:pt idx="1">
                  <c:v>8.6997329539556176</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8.6620795399302253</c:v>
                </c:pt>
                <c:pt idx="1">
                  <c:v>8.1735365537626361</c:v>
                </c:pt>
                <c:pt idx="2">
                  <c:v>8.7571502198027815</c:v>
                </c:pt>
                <c:pt idx="3">
                  <c:v>8.8636319343663885</c:v>
                </c:pt>
                <c:pt idx="4">
                  <c:v>8.8050826747951518</c:v>
                </c:pt>
                <c:pt idx="5">
                  <c:v>8.733644930080402</c:v>
                </c:pt>
                <c:pt idx="6">
                  <c:v>7.3302682096001961</c:v>
                </c:pt>
                <c:pt idx="7">
                  <c:v>8.328717206221592</c:v>
                </c:pt>
                <c:pt idx="8">
                  <c:v>7.566499092269928</c:v>
                </c:pt>
                <c:pt idx="9">
                  <c:v>8.5541321659997074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6.906326953434335</c:v>
                </c:pt>
                <c:pt idx="1">
                  <c:v>6.0509238402454697</c:v>
                </c:pt>
                <c:pt idx="2">
                  <c:v>7.915004545047081</c:v>
                </c:pt>
                <c:pt idx="3">
                  <c:v>8.1065308709259476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7.8861948762207899</c:v>
                </c:pt>
                <c:pt idx="1">
                  <c:v>7.786202551282468</c:v>
                </c:pt>
                <c:pt idx="2">
                  <c:v>7.8701269857989793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7.9779675654645086</c:v>
                </c:pt>
                <c:pt idx="1">
                  <c:v>8.7887481504071996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9.8221168202317024</c:v>
                </c:pt>
                <c:pt idx="1">
                  <c:v>9.4637364593035791</c:v>
                </c:pt>
                <c:pt idx="2">
                  <c:v>9.3917032315778375</c:v>
                </c:pt>
                <c:pt idx="3">
                  <c:v>9.9200692829684112</c:v>
                </c:pt>
                <c:pt idx="4">
                  <c:v>9.8135545187020057</c:v>
                </c:pt>
                <c:pt idx="5">
                  <c:v>9.0485357479769846</c:v>
                </c:pt>
                <c:pt idx="6">
                  <c:v>9.1292616554500796</c:v>
                </c:pt>
                <c:pt idx="7">
                  <c:v>9.1374585444660408</c:v>
                </c:pt>
                <c:pt idx="8">
                  <c:v>9.1851397213241945</c:v>
                </c:pt>
                <c:pt idx="9">
                  <c:v>9.7361673156649395</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7.1524216392246576</c:v>
                </c:pt>
                <c:pt idx="1">
                  <c:v>7.3424497794925152</c:v>
                </c:pt>
                <c:pt idx="2">
                  <c:v>7.8869819538893529</c:v>
                </c:pt>
                <c:pt idx="3">
                  <c:v>7.6410195861478094</c:v>
                </c:pt>
                <c:pt idx="4">
                  <c:v>7.0156441176220383</c:v>
                </c:pt>
                <c:pt idx="5">
                  <c:v>7.4534444909800053</c:v>
                </c:pt>
                <c:pt idx="6">
                  <c:v>6.6805169857182056</c:v>
                </c:pt>
                <c:pt idx="7">
                  <c:v>7.3304356376460458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8.8814984553376704</c:v>
                </c:pt>
                <c:pt idx="1">
                  <c:v>9.0237409581957095</c:v>
                </c:pt>
                <c:pt idx="2">
                  <c:v>9.0596961789183581</c:v>
                </c:pt>
                <c:pt idx="3">
                  <c:v>9.1229501256417347</c:v>
                </c:pt>
                <c:pt idx="4">
                  <c:v>9.5159708589049021</c:v>
                </c:pt>
                <c:pt idx="5">
                  <c:v>8.751716947303823</c:v>
                </c:pt>
                <c:pt idx="6">
                  <c:v>9.0478402118308932</c:v>
                </c:pt>
                <c:pt idx="7">
                  <c:v>9.0918417890564402</c:v>
                </c:pt>
                <c:pt idx="8">
                  <c:v>8.9654387401471372</c:v>
                </c:pt>
                <c:pt idx="9">
                  <c:v>9.2368142942721043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8.9554819978962179</c:v>
                </c:pt>
                <c:pt idx="1">
                  <c:v>8.5578397608749484</c:v>
                </c:pt>
                <c:pt idx="2">
                  <c:v>8.6839039899391448</c:v>
                </c:pt>
                <c:pt idx="3">
                  <c:v>8.6286676980403847</c:v>
                </c:pt>
                <c:pt idx="4">
                  <c:v>8.5294151867975216</c:v>
                </c:pt>
                <c:pt idx="5">
                  <c:v>8.3859322049419731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7.7152764282313449</c:v>
                </c:pt>
                <c:pt idx="1">
                  <c:v>7.8219104380576487</c:v>
                </c:pt>
                <c:pt idx="2">
                  <c:v>8.2520455363987271</c:v>
                </c:pt>
                <c:pt idx="3">
                  <c:v>8.4490262805330651</c:v>
                </c:pt>
                <c:pt idx="4">
                  <c:v>8.6582664178511379</c:v>
                </c:pt>
                <c:pt idx="5">
                  <c:v>8.3811079560033566</c:v>
                </c:pt>
                <c:pt idx="6">
                  <c:v>8.3556996173120286</c:v>
                </c:pt>
                <c:pt idx="7">
                  <c:v>8.2024541423205743</c:v>
                </c:pt>
                <c:pt idx="8">
                  <c:v>8.4418030394694821</c:v>
                </c:pt>
                <c:pt idx="9">
                  <c:v>8.2518055779856709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4.3257413848226571</c:v>
                </c:pt>
                <c:pt idx="1">
                  <c:v>6.7780879043108522</c:v>
                </c:pt>
                <c:pt idx="2">
                  <c:v>6.2689308770212842</c:v>
                </c:pt>
                <c:pt idx="3">
                  <c:v>6.8596056912540107</c:v>
                </c:pt>
                <c:pt idx="4">
                  <c:v>7.7455598103665091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6.4034667413244577</c:v>
                </c:pt>
                <c:pt idx="1">
                  <c:v>8.2829998132630962</c:v>
                </c:pt>
                <c:pt idx="2">
                  <c:v>7.3313148272089039</c:v>
                </c:pt>
                <c:pt idx="3">
                  <c:v>7.7773380362945304</c:v>
                </c:pt>
                <c:pt idx="4">
                  <c:v>8.6337261289895988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9.1124481094691046</c:v>
                </c:pt>
                <c:pt idx="1">
                  <c:v>9.3140992607182937</c:v>
                </c:pt>
                <c:pt idx="2">
                  <c:v>9.2969955930042811</c:v>
                </c:pt>
                <c:pt idx="3">
                  <c:v>9.281700664323175</c:v>
                </c:pt>
                <c:pt idx="4">
                  <c:v>9.368709413773292</c:v>
                </c:pt>
                <c:pt idx="5">
                  <c:v>9.4228794229283803</c:v>
                </c:pt>
                <c:pt idx="6">
                  <c:v>9.0447852513039493</c:v>
                </c:pt>
                <c:pt idx="7">
                  <c:v>9.3413054700064606</c:v>
                </c:pt>
                <c:pt idx="8">
                  <c:v>9.1033423729789185</c:v>
                </c:pt>
                <c:pt idx="9">
                  <c:v>9.538191680116773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8.4031726228240693</c:v>
                </c:pt>
                <c:pt idx="1">
                  <c:v>8.546854533380106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8.976649301805887</c:v>
                </c:pt>
                <c:pt idx="1">
                  <c:v>9.3664947661176274</c:v>
                </c:pt>
                <c:pt idx="2">
                  <c:v>9.0717056403363792</c:v>
                </c:pt>
                <c:pt idx="3">
                  <c:v>9.3438230527683483</c:v>
                </c:pt>
                <c:pt idx="4">
                  <c:v>9.4898080669405847</c:v>
                </c:pt>
                <c:pt idx="5">
                  <c:v>9.3184403423346467</c:v>
                </c:pt>
                <c:pt idx="6">
                  <c:v>9.1570274127920772</c:v>
                </c:pt>
                <c:pt idx="7">
                  <c:v>9.1518520602919722</c:v>
                </c:pt>
                <c:pt idx="8">
                  <c:v>9.1534459296876989</c:v>
                </c:pt>
                <c:pt idx="9">
                  <c:v>9.3376440971050911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8.9852533253024411</c:v>
                </c:pt>
                <c:pt idx="1">
                  <c:v>8.5667600210918273</c:v>
                </c:pt>
                <c:pt idx="2">
                  <c:v>8.7240787776122239</c:v>
                </c:pt>
                <c:pt idx="3">
                  <c:v>8.715139715463776</c:v>
                </c:pt>
                <c:pt idx="4">
                  <c:v>8.7430987049999267</c:v>
                </c:pt>
                <c:pt idx="5">
                  <c:v>9.0693776097638441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7.258577835409131</c:v>
                </c:pt>
                <c:pt idx="1">
                  <c:v>6.7476330866453802</c:v>
                </c:pt>
                <c:pt idx="2">
                  <c:v>6.5443869305882103</c:v>
                </c:pt>
                <c:pt idx="3">
                  <c:v>6.7064379880287399</c:v>
                </c:pt>
                <c:pt idx="4">
                  <c:v>5.9397079037814571</c:v>
                </c:pt>
                <c:pt idx="5">
                  <c:v>6.8569057099067843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8.6488721283791303</c:v>
                </c:pt>
                <c:pt idx="1">
                  <c:v>8.8085027071585227</c:v>
                </c:pt>
                <c:pt idx="2">
                  <c:v>8.4480632709331562</c:v>
                </c:pt>
                <c:pt idx="3">
                  <c:v>9.0098369701213681</c:v>
                </c:pt>
                <c:pt idx="4">
                  <c:v>8.9534330878053812</c:v>
                </c:pt>
                <c:pt idx="5">
                  <c:v>8.9277514094205745</c:v>
                </c:pt>
                <c:pt idx="6">
                  <c:v>8.6515759416565423</c:v>
                </c:pt>
                <c:pt idx="7">
                  <c:v>8.746229956205779</c:v>
                </c:pt>
                <c:pt idx="8">
                  <c:v>8.7247672829799523</c:v>
                </c:pt>
                <c:pt idx="9">
                  <c:v>8.8738131013050499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8.9284163754068828</c:v>
                </c:pt>
                <c:pt idx="1">
                  <c:v>8.7981222632854852</c:v>
                </c:pt>
                <c:pt idx="2">
                  <c:v>9.2160927198529361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7.7878974291392211</c:v>
                </c:pt>
                <c:pt idx="1">
                  <c:v>7.6376538328014014</c:v>
                </c:pt>
                <c:pt idx="2">
                  <c:v>8.0678431651592231</c:v>
                </c:pt>
                <c:pt idx="3">
                  <c:v>8.1061594126305838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8.0583259530400184</c:v>
                </c:pt>
                <c:pt idx="1">
                  <c:v>7.6674409973916724</c:v>
                </c:pt>
                <c:pt idx="2">
                  <c:v>7.8556376808716264</c:v>
                </c:pt>
                <c:pt idx="3">
                  <c:v>7.433873867472502</c:v>
                </c:pt>
                <c:pt idx="4">
                  <c:v>7.1647058430121557</c:v>
                </c:pt>
                <c:pt idx="5">
                  <c:v>7.5443201113424827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5.4649047512229894</c:v>
                </c:pt>
                <c:pt idx="1">
                  <c:v>4.8550867172634034</c:v>
                </c:pt>
                <c:pt idx="2">
                  <c:v>5.4186370912154223</c:v>
                </c:pt>
                <c:pt idx="3">
                  <c:v>6.8794474828606633</c:v>
                </c:pt>
                <c:pt idx="4">
                  <c:v>5.6689312550583146</c:v>
                </c:pt>
                <c:pt idx="5">
                  <c:v>6.1773476643497434</c:v>
                </c:pt>
                <c:pt idx="6">
                  <c:v>6.4838407310448209</c:v>
                </c:pt>
                <c:pt idx="7">
                  <c:v>6.4621243861210962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Sheet1!$B$2:$B$6</c:f>
              <c:numCache>
                <c:formatCode>0.0</c:formatCode>
                <c:ptCount val="5"/>
                <c:pt idx="0">
                  <c:v>8.8562346839516781</c:v>
                </c:pt>
                <c:pt idx="1">
                  <c:v>8.7350237310792611</c:v>
                </c:pt>
                <c:pt idx="2">
                  <c:v>8.6386352776207946</c:v>
                </c:pt>
                <c:pt idx="3">
                  <c:v>8.6222689294914101</c:v>
                </c:pt>
                <c:pt idx="4">
                  <c:v>8.4662815450167308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Sheet1!$C$2:$C$6</c:f>
              <c:numCache>
                <c:formatCode>0.0</c:formatCode>
                <c:ptCount val="5"/>
                <c:pt idx="0">
                  <c:v>1.1437653160483219</c:v>
                </c:pt>
                <c:pt idx="1">
                  <c:v>1.2649762689207389</c:v>
                </c:pt>
                <c:pt idx="2">
                  <c:v>1.3613647223792054</c:v>
                </c:pt>
                <c:pt idx="3">
                  <c:v>1.3777310705085899</c:v>
                </c:pt>
                <c:pt idx="4">
                  <c:v>1.5337184549832692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7.4988825781186046</c:v>
                </c:pt>
                <c:pt idx="1">
                  <c:v>8.0086411557436428</c:v>
                </c:pt>
                <c:pt idx="2">
                  <c:v>8.1988775258702145</c:v>
                </c:pt>
                <c:pt idx="3">
                  <c:v>8.5479679581630297</c:v>
                </c:pt>
                <c:pt idx="4">
                  <c:v>8.7780689807811498</c:v>
                </c:pt>
                <c:pt idx="5">
                  <c:v>8.1343684239686205</c:v>
                </c:pt>
                <c:pt idx="6">
                  <c:v>7.9876193207662478</c:v>
                </c:pt>
                <c:pt idx="7">
                  <c:v>8.2677340383346536</c:v>
                </c:pt>
                <c:pt idx="8">
                  <c:v>8.237146891216689</c:v>
                </c:pt>
                <c:pt idx="9">
                  <c:v>8.1400902350447737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7.0991112090903652</c:v>
                </c:pt>
                <c:pt idx="1">
                  <c:v>7.5500140514701988</c:v>
                </c:pt>
                <c:pt idx="2">
                  <c:v>7.8795318302198813</c:v>
                </c:pt>
                <c:pt idx="3">
                  <c:v>8.0217827309834799</c:v>
                </c:pt>
                <c:pt idx="4">
                  <c:v>8.2244643817102023</c:v>
                </c:pt>
                <c:pt idx="5">
                  <c:v>7.737182708157448</c:v>
                </c:pt>
                <c:pt idx="6">
                  <c:v>7.55117396290904</c:v>
                </c:pt>
                <c:pt idx="7">
                  <c:v>7.5807305516742103</c:v>
                </c:pt>
                <c:pt idx="8">
                  <c:v>7.4152832578735888</c:v>
                </c:pt>
                <c:pt idx="9">
                  <c:v>7.8699884054686482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8.2470694236245912</c:v>
                </c:pt>
                <c:pt idx="1">
                  <c:v>8.3311811448880935</c:v>
                </c:pt>
                <c:pt idx="2">
                  <c:v>8.3811359591370476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7.1836848673297284</c:v>
                </c:pt>
                <c:pt idx="1">
                  <c:v>8.7638007205499822</c:v>
                </c:pt>
                <c:pt idx="2">
                  <c:v>8.3196793459783365</c:v>
                </c:pt>
                <c:pt idx="3">
                  <c:v>7.8247711770797572</c:v>
                </c:pt>
                <c:pt idx="4">
                  <c:v>2.886566929598287</c:v>
                </c:pt>
                <c:pt idx="5">
                  <c:v>4.0765611450230956</c:v>
                </c:pt>
                <c:pt idx="6">
                  <c:v>8.0148783017290555</c:v>
                </c:pt>
                <c:pt idx="7">
                  <c:v>7.9360982525291206</c:v>
                </c:pt>
                <c:pt idx="8">
                  <c:v>8.2144846209345754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7.2531958453279772</c:v>
                </c:pt>
                <c:pt idx="1">
                  <c:v>7.5048615601323503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8.3017270264508998</c:v>
                </c:pt>
                <c:pt idx="2">
                  <c:v>8.4304285895709548</c:v>
                </c:pt>
                <c:pt idx="4">
                  <c:v>8.7242640460855636</c:v>
                </c:pt>
                <c:pt idx="5">
                  <c:v>8.7259114558400164</c:v>
                </c:pt>
                <c:pt idx="6">
                  <c:v>8.5614114414734583</c:v>
                </c:pt>
                <c:pt idx="7">
                  <c:v>8.2390938380631482</c:v>
                </c:pt>
                <c:pt idx="8">
                  <c:v>8.1835450940254599</c:v>
                </c:pt>
                <c:pt idx="9">
                  <c:v>8.9798597883832656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8.1043764699692282</c:v>
                </c:pt>
                <c:pt idx="1">
                  <c:v>8.3151234447401468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8.0437334947002164</c:v>
                </c:pt>
                <c:pt idx="1">
                  <c:v>7.5387087776359882</c:v>
                </c:pt>
                <c:pt idx="2">
                  <c:v>8.6790219070924337</c:v>
                </c:pt>
                <c:pt idx="3">
                  <c:v>8.2760389065596058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6.44432759706699</c:v>
                </c:pt>
                <c:pt idx="2">
                  <c:v>7.0845898233537374</c:v>
                </c:pt>
                <c:pt idx="4">
                  <c:v>6.8483263275753066</c:v>
                </c:pt>
                <c:pt idx="5">
                  <c:v>6.9329056562494857</c:v>
                </c:pt>
                <c:pt idx="6">
                  <c:v>6.9472487546628949</c:v>
                </c:pt>
                <c:pt idx="7">
                  <c:v>7.422855427489063</c:v>
                </c:pt>
                <c:pt idx="8">
                  <c:v>7.7806463977473026</c:v>
                </c:pt>
                <c:pt idx="9">
                  <c:v>6.8596056912540107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5.3004307593068081</c:v>
                </c:pt>
                <c:pt idx="2">
                  <c:v>7.2642584284601082</c:v>
                </c:pt>
                <c:pt idx="4">
                  <c:v>5.6747600442311166</c:v>
                </c:pt>
                <c:pt idx="5">
                  <c:v>4.9951549141321419</c:v>
                </c:pt>
                <c:pt idx="6">
                  <c:v>6.0397069834399044</c:v>
                </c:pt>
                <c:pt idx="7">
                  <c:v>4.7424164215258697</c:v>
                </c:pt>
                <c:pt idx="8">
                  <c:v>5.4676525755186276</c:v>
                </c:pt>
                <c:pt idx="9">
                  <c:v>6.0421715217905536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8.6222689294914101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8.227011745954572</c:v>
                </c:pt>
                <c:pt idx="1">
                  <c:v>7.8606234678495719</c:v>
                </c:pt>
                <c:pt idx="2">
                  <c:v>7.9397673070060861</c:v>
                </c:pt>
                <c:pt idx="3">
                  <c:v>8.4931179094254077</c:v>
                </c:pt>
                <c:pt idx="4">
                  <c:v>8.024356944967332</c:v>
                </c:pt>
                <c:pt idx="5">
                  <c:v>8.0286560412841919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8.3320989531150129</c:v>
                </c:pt>
                <c:pt idx="2">
                  <c:v>8.6408107675363208</c:v>
                </c:pt>
                <c:pt idx="4">
                  <c:v>8.412316831866125</c:v>
                </c:pt>
                <c:pt idx="5">
                  <c:v>8.5587329448375709</c:v>
                </c:pt>
                <c:pt idx="6">
                  <c:v>8.2807570304050273</c:v>
                </c:pt>
                <c:pt idx="7">
                  <c:v>8.4354607687237078</c:v>
                </c:pt>
                <c:pt idx="8">
                  <c:v>7.9868132108859111</c:v>
                </c:pt>
                <c:pt idx="9">
                  <c:v>8.2840401761580065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8.5526248197014354</c:v>
                </c:pt>
                <c:pt idx="1">
                  <c:v>9.5808134919169419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7.7194669753074088</c:v>
                </c:pt>
                <c:pt idx="2">
                  <c:v>7.7474121871509913</c:v>
                </c:pt>
                <c:pt idx="4">
                  <c:v>7.7329444536887353</c:v>
                </c:pt>
                <c:pt idx="5">
                  <c:v>8.1244051378564404</c:v>
                </c:pt>
                <c:pt idx="6">
                  <c:v>7.7175876671336763</c:v>
                </c:pt>
                <c:pt idx="7">
                  <c:v>7.8010973262922887</c:v>
                </c:pt>
                <c:pt idx="8">
                  <c:v>7.1448325284392427</c:v>
                </c:pt>
                <c:pt idx="9">
                  <c:v>7.7898611895042054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8.4216376968866964</c:v>
                </c:pt>
                <c:pt idx="1">
                  <c:v>7.8925629556110142</c:v>
                </c:pt>
                <c:pt idx="2">
                  <c:v>7.8301791196436019</c:v>
                </c:pt>
                <c:pt idx="3">
                  <c:v>8.0919107541841324</c:v>
                </c:pt>
                <c:pt idx="4">
                  <c:v>7.434561216331347</c:v>
                </c:pt>
                <c:pt idx="5">
                  <c:v>8.9930457468977529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7.5722309540812818</c:v>
                </c:pt>
                <c:pt idx="1">
                  <c:v>6.7195741035842902</c:v>
                </c:pt>
                <c:pt idx="2">
                  <c:v>6.5595926485193807</c:v>
                </c:pt>
                <c:pt idx="3">
                  <c:v>6.4139579430729734</c:v>
                </c:pt>
                <c:pt idx="4">
                  <c:v>6.0314478847758712</c:v>
                </c:pt>
                <c:pt idx="5">
                  <c:v>7.6623684516649986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7.1366783333805319</c:v>
                </c:pt>
                <c:pt idx="1">
                  <c:v>7.6994380234524664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7.1080445968414079</c:v>
                </c:pt>
                <c:pt idx="1">
                  <c:v>6.4088388787994877</c:v>
                </c:pt>
                <c:pt idx="2">
                  <c:v>6.4288319738002162</c:v>
                </c:pt>
                <c:pt idx="3">
                  <c:v>6.2273286133324381</c:v>
                </c:pt>
                <c:pt idx="4">
                  <c:v>5.7707686062941219</c:v>
                </c:pt>
                <c:pt idx="5">
                  <c:v>6.6187690179782344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7.6192967365526547</c:v>
                </c:pt>
                <c:pt idx="1">
                  <c:v>7.7109057012512841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Sheet1!$B$2:$B$6</c:f>
              <c:numCache>
                <c:formatCode>0.0</c:formatCode>
                <c:ptCount val="5"/>
                <c:pt idx="0">
                  <c:v>7.3283643738809339</c:v>
                </c:pt>
                <c:pt idx="1">
                  <c:v>7.605246996174893</c:v>
                </c:pt>
                <c:pt idx="2">
                  <c:v>7.7074700092703186</c:v>
                </c:pt>
                <c:pt idx="3">
                  <c:v>7.7075046733312096</c:v>
                </c:pt>
                <c:pt idx="4">
                  <c:v>7.8018620831683201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Sheet1!$C$2:$C$6</c:f>
              <c:numCache>
                <c:formatCode>0.0</c:formatCode>
                <c:ptCount val="5"/>
                <c:pt idx="0">
                  <c:v>2.6716356261190661</c:v>
                </c:pt>
                <c:pt idx="1">
                  <c:v>2.394753003825107</c:v>
                </c:pt>
                <c:pt idx="2">
                  <c:v>2.2925299907296814</c:v>
                </c:pt>
                <c:pt idx="3">
                  <c:v>2.2924953266687904</c:v>
                </c:pt>
                <c:pt idx="4">
                  <c:v>2.1981379168316799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6.5192424807572813</c:v>
                </c:pt>
                <c:pt idx="1">
                  <c:v>6.0497850620634503</c:v>
                </c:pt>
                <c:pt idx="2">
                  <c:v>6.2503893267914004</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0.11381172763763736</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0.57587117615837169</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0.16054857839715808</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1.6761042924639948</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0.16054857839715897</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0.5758711761583708</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4.1003762686505851E-2</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7.7108216522429203</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0.90532544378698221</c:v>
                </c:pt>
                <c:pt idx="1">
                  <c:v>0</c:v>
                </c:pt>
                <c:pt idx="2">
                  <c:v>5.9171597633136093E-3</c:v>
                </c:pt>
                <c:pt idx="3">
                  <c:v>5.9171597633136093E-3</c:v>
                </c:pt>
                <c:pt idx="4">
                  <c:v>8.2840236686390553E-2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0.46195133197714711</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0.81729239361706174</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0.2278550088326412</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2.3787738401461533</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0.18136796115966369</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9.5337162067398999</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8.0593048389839801</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Sheet1!$B$2:$B$6</c:f>
              <c:numCache>
                <c:formatCode>0.0</c:formatCode>
                <c:ptCount val="5"/>
                <c:pt idx="0">
                  <c:v>8.824409501437307</c:v>
                </c:pt>
                <c:pt idx="1">
                  <c:v>8.747573676679071</c:v>
                </c:pt>
                <c:pt idx="2">
                  <c:v>8.6844319587976102</c:v>
                </c:pt>
                <c:pt idx="3">
                  <c:v>8.5002250096913183</c:v>
                </c:pt>
                <c:pt idx="4">
                  <c:v>8.4949062293305637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Sheet1!$C$2:$C$6</c:f>
              <c:numCache>
                <c:formatCode>0.0</c:formatCode>
                <c:ptCount val="5"/>
                <c:pt idx="0">
                  <c:v>1.175590498562693</c:v>
                </c:pt>
                <c:pt idx="1">
                  <c:v>1.252426323320929</c:v>
                </c:pt>
                <c:pt idx="2">
                  <c:v>1.3155680412023898</c:v>
                </c:pt>
                <c:pt idx="3">
                  <c:v>1.4997749903086817</c:v>
                </c:pt>
                <c:pt idx="4">
                  <c:v>1.5050937706694363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Sheet1!$B$2:$B$6</c:f>
              <c:numCache>
                <c:formatCode>0.0</c:formatCode>
                <c:ptCount val="5"/>
                <c:pt idx="0">
                  <c:v>7.6406661224926857</c:v>
                </c:pt>
                <c:pt idx="1">
                  <c:v>7.9443313252386831</c:v>
                </c:pt>
                <c:pt idx="2">
                  <c:v>8.052408972167413</c:v>
                </c:pt>
                <c:pt idx="3">
                  <c:v>8.0593048389839801</c:v>
                </c:pt>
                <c:pt idx="4">
                  <c:v>8.142770603625447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Sheet1!$C$2:$C$6</c:f>
              <c:numCache>
                <c:formatCode>0.0</c:formatCode>
                <c:ptCount val="5"/>
                <c:pt idx="0">
                  <c:v>2.3593338775073143</c:v>
                </c:pt>
                <c:pt idx="1">
                  <c:v>2.0556686747613169</c:v>
                </c:pt>
                <c:pt idx="2">
                  <c:v>1.947591027832587</c:v>
                </c:pt>
                <c:pt idx="3">
                  <c:v>1.9406951610160199</c:v>
                </c:pt>
                <c:pt idx="4">
                  <c:v>1.857229396374553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0.25289255212728712</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0.52500019469601966</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0.14636612910366864</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1.5280415417639084</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0.14636612910366864</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8.3871822183242628E-2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7.7455598103665091</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0.24163879629437623</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0.3201289094003954</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8.9249546488730402E-2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0.93175255404736035</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7.8591751540518118E-2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8.9269069493199549</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0.16272649320225163</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0.29058604692978207</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8.1013217309902075E-2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0.84576645047295784</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8.1013217309902075E-2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0.22041794759953426</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8.906254585466403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1.1664737472312918</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0.49935956166194639</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0.1392177123166265</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1.4534130886147185</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0.1392177123166265</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0.45214821129114302</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6.6584980107830507</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8.5404829161011904</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Sheet1!$B$2:$B$6</c:f>
              <c:numCache>
                <c:formatCode>0.0</c:formatCode>
                <c:ptCount val="5"/>
                <c:pt idx="0">
                  <c:v>9.1484610123703405</c:v>
                </c:pt>
                <c:pt idx="1">
                  <c:v>9.033658671989965</c:v>
                </c:pt>
                <c:pt idx="2">
                  <c:v>8.9823201383157674</c:v>
                </c:pt>
                <c:pt idx="3">
                  <c:v>8.7522112858195484</c:v>
                </c:pt>
                <c:pt idx="4">
                  <c:v>8.7254813240962754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Sheet1!$C$2:$C$6</c:f>
              <c:numCache>
                <c:formatCode>0.0</c:formatCode>
                <c:ptCount val="5"/>
                <c:pt idx="0">
                  <c:v>0.85153898762965952</c:v>
                </c:pt>
                <c:pt idx="1">
                  <c:v>0.96634132801003503</c:v>
                </c:pt>
                <c:pt idx="2">
                  <c:v>1.0176798616842326</c:v>
                </c:pt>
                <c:pt idx="3">
                  <c:v>1.2477887141804516</c:v>
                </c:pt>
                <c:pt idx="4">
                  <c:v>1.2745186759037246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0.23668639053254439</c:v>
                </c:pt>
                <c:pt idx="1">
                  <c:v>2.9585798816568049E-2</c:v>
                </c:pt>
                <c:pt idx="2">
                  <c:v>0.21301775147929</c:v>
                </c:pt>
                <c:pt idx="3">
                  <c:v>9.4674556213017749E-2</c:v>
                </c:pt>
                <c:pt idx="4">
                  <c:v>8.2840236686390553E-2</c:v>
                </c:pt>
                <c:pt idx="5">
                  <c:v>0.34319526627218933</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Sheet1!$B$2:$B$6</c:f>
              <c:numCache>
                <c:formatCode>0.0</c:formatCode>
                <c:ptCount val="5"/>
                <c:pt idx="0">
                  <c:v>8.0726535744211247</c:v>
                </c:pt>
                <c:pt idx="1">
                  <c:v>8.2494668746170934</c:v>
                </c:pt>
                <c:pt idx="2">
                  <c:v>8.2636599524499417</c:v>
                </c:pt>
                <c:pt idx="3">
                  <c:v>8.3525090469959657</c:v>
                </c:pt>
                <c:pt idx="4">
                  <c:v>8.4239998658924193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Sheet1!$C$2:$C$6</c:f>
              <c:numCache>
                <c:formatCode>0.0</c:formatCode>
                <c:ptCount val="5"/>
                <c:pt idx="0">
                  <c:v>1.9273464255788753</c:v>
                </c:pt>
                <c:pt idx="1">
                  <c:v>1.7505331253829066</c:v>
                </c:pt>
                <c:pt idx="2">
                  <c:v>1.7363400475500583</c:v>
                </c:pt>
                <c:pt idx="3">
                  <c:v>1.6474909530040343</c:v>
                </c:pt>
                <c:pt idx="4">
                  <c:v>1.5760001341075807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0.67440831986284344</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0.5100203298754824</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0.14218985478905033</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1.4844418327218136</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0.14218985478905033</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0.18316997163697124</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8.0004235088953664</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0.25107845092966308</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0.53228903105895142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0.14839820218647937</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1.5492560953320798</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0.10032031039125222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8.3673485739533024</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0.41889535583120896</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0.22303503175599282</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6.2180499326366601E-2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0.64915555695958815</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6.2180499326366601E-2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5.8578701909475228E-2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9.4659366964413643</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0.32818046303154169</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0.6302497297532943</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0.17570891257675569</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1.8343760221005692</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0.17570891257675569</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0.63024972975329341</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6.6955408763250901E-2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6.2689308770212842</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0.39256005348285772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0.22523649774034915</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6.2794251583488503E-2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0.6555630431107673</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6.2794251583488503E-2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0.22523649774034915</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6.2580542935570804E-3</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9.4217465540129428</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0.28743546972683554</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0.11009045165260023</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1.1493286357089856</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0.11009045165259934</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0.17657002027522672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8.1133140390751173</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3.8266731536455545E-2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0.35674240982967209</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9.9457116666624046E-2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1.0383181328996116</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9.9457116666624046E-2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8.1515066723648388E-2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8.6997329539556176</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0.7265767304848163</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0.43046010673060575</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0.12000905941033224</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1.2528774880499647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0.12000905941033224</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0.18606753258031361</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9.0543583778134415</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0.6786528372157985</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0.22345844100268764</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6.2298542658716372E-2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0.65038791253708084</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6.2298542658716372E-2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9.2534949144882361E-2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9.4725546637422955</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0.20238095238095241</c:v>
                </c:pt>
                <c:pt idx="1">
                  <c:v>1.1904761904761901E-2</c:v>
                </c:pt>
                <c:pt idx="2">
                  <c:v>0.38095238095238088</c:v>
                </c:pt>
                <c:pt idx="3">
                  <c:v>0.1071428571428571</c:v>
                </c:pt>
                <c:pt idx="4">
                  <c:v>5.9523809523809521E-3</c:v>
                </c:pt>
                <c:pt idx="5">
                  <c:v>0.19047619047619049</c:v>
                </c:pt>
                <c:pt idx="6">
                  <c:v>5.9523809523809521E-3</c:v>
                </c:pt>
                <c:pt idx="7">
                  <c:v>1.1904761904761901E-2</c:v>
                </c:pt>
                <c:pt idx="8">
                  <c:v>8.3333333333333315E-2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8.6111410977593543</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Sheet1!$B$2:$B$6</c:f>
              <c:numCache>
                <c:formatCode>0.0</c:formatCode>
                <c:ptCount val="5"/>
                <c:pt idx="0">
                  <c:v>8.8152864430827496</c:v>
                </c:pt>
                <c:pt idx="1">
                  <c:v>8.6919651690413815</c:v>
                </c:pt>
                <c:pt idx="2">
                  <c:v>8.6111410977593543</c:v>
                </c:pt>
                <c:pt idx="3">
                  <c:v>8.4818370249794626</c:v>
                </c:pt>
                <c:pt idx="4">
                  <c:v>8.3364487052991869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Sheet1!$C$2:$C$6</c:f>
              <c:numCache>
                <c:formatCode>0.0</c:formatCode>
                <c:ptCount val="5"/>
                <c:pt idx="0">
                  <c:v>1.1847135569172504</c:v>
                </c:pt>
                <c:pt idx="1">
                  <c:v>1.3080348309586185</c:v>
                </c:pt>
                <c:pt idx="2">
                  <c:v>1.3888589022406457</c:v>
                </c:pt>
                <c:pt idx="3">
                  <c:v>1.5181629750205374</c:v>
                </c:pt>
                <c:pt idx="4">
                  <c:v>1.6635512947008131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Sheet1!$B$2:$B$6</c:f>
              <c:numCache>
                <c:formatCode>0.0</c:formatCode>
                <c:ptCount val="5"/>
                <c:pt idx="0">
                  <c:v>8.027314320176071</c:v>
                </c:pt>
                <c:pt idx="1">
                  <c:v>8.0456014063118353</c:v>
                </c:pt>
                <c:pt idx="2">
                  <c:v>8.1476490963716319</c:v>
                </c:pt>
                <c:pt idx="3">
                  <c:v>8.2214798556922624</c:v>
                </c:pt>
                <c:pt idx="4">
                  <c:v>8.3014159177716742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Sheet1!$C$2:$C$6</c:f>
              <c:numCache>
                <c:formatCode>0.0</c:formatCode>
                <c:ptCount val="5"/>
                <c:pt idx="0">
                  <c:v>1.972685679823929</c:v>
                </c:pt>
                <c:pt idx="1">
                  <c:v>1.9543985936881647</c:v>
                </c:pt>
                <c:pt idx="2">
                  <c:v>1.8523509036283681</c:v>
                </c:pt>
                <c:pt idx="3">
                  <c:v>1.7785201443077376</c:v>
                </c:pt>
                <c:pt idx="4">
                  <c:v>1.6985840822283258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0.40432455419759883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0.11658507840720311</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1.2171316140350363</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0.11658507840720311</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0.14899512262292447</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8.7887481504071996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2.6083673511799077E-2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0.45459294386632987</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0.12673711397398968</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1.3231174194567723</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0.12673711397398968</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0.33163923220728186</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8.5541321659997074</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0.80663694023392818</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0.69700286443302772</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0.19431918744392096</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2.0286646411603293</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0.19431918744392007</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0.26615394090853428</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8.1065308709259476</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0.95136484581701186</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0.20802241446977909</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5.7995093869193326E-2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0.60546052008971074</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5.7995093869193326E-2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0.14003624669314085</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9.7361673156649395</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0.55653407420334489</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0.44724060744950656</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0.12468733755091232</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1.3017180455376138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0.12468733755091321</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0.33411053327527185</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7.8701269857989793</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8.5625022149089123</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Sheet1!$B$2:$B$6</c:f>
              <c:numCache>
                <c:formatCode>0.0</c:formatCode>
                <c:ptCount val="5"/>
                <c:pt idx="0">
                  <c:v>8.8777823939636775</c:v>
                </c:pt>
                <c:pt idx="1">
                  <c:v>8.6369207414329718</c:v>
                </c:pt>
                <c:pt idx="2">
                  <c:v>8.5814194344311474</c:v>
                </c:pt>
                <c:pt idx="3">
                  <c:v>8.5694945603425534</c:v>
                </c:pt>
                <c:pt idx="4">
                  <c:v>8.5625022149089123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Sheet1!$C$2:$C$6</c:f>
              <c:numCache>
                <c:formatCode>0.0</c:formatCode>
                <c:ptCount val="5"/>
                <c:pt idx="0">
                  <c:v>1.1222176060363225</c:v>
                </c:pt>
                <c:pt idx="1">
                  <c:v>1.3630792585670282</c:v>
                </c:pt>
                <c:pt idx="2">
                  <c:v>1.4185805655688526</c:v>
                </c:pt>
                <c:pt idx="3">
                  <c:v>1.4305054396574466</c:v>
                </c:pt>
                <c:pt idx="4">
                  <c:v>1.4374977850910877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5.3254437869822487E-2</c:v>
                </c:pt>
                <c:pt idx="2">
                  <c:v>0.106508875739645</c:v>
                </c:pt>
                <c:pt idx="3">
                  <c:v>0.30177514792899413</c:v>
                </c:pt>
                <c:pt idx="4">
                  <c:v>0.53846153846153844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Sheet1!$B$2:$B$6</c:f>
              <c:numCache>
                <c:formatCode>0.0</c:formatCode>
                <c:ptCount val="5"/>
                <c:pt idx="0">
                  <c:v>7.8005546706393689</c:v>
                </c:pt>
                <c:pt idx="1">
                  <c:v>7.9982774641520109</c:v>
                </c:pt>
                <c:pt idx="2">
                  <c:v>8.1686690693291837</c:v>
                </c:pt>
                <c:pt idx="3">
                  <c:v>8.2605516369276888</c:v>
                </c:pt>
                <c:pt idx="4">
                  <c:v>8.271880250851126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Sheet1!$C$2:$C$6</c:f>
              <c:numCache>
                <c:formatCode>0.0</c:formatCode>
                <c:ptCount val="5"/>
                <c:pt idx="0">
                  <c:v>2.1994453293606311</c:v>
                </c:pt>
                <c:pt idx="1">
                  <c:v>2.0017225358479891</c:v>
                </c:pt>
                <c:pt idx="2">
                  <c:v>1.8313309306708163</c:v>
                </c:pt>
                <c:pt idx="3">
                  <c:v>1.7394483630723112</c:v>
                </c:pt>
                <c:pt idx="4">
                  <c:v>1.728119749148874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0.1321250918276462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0.34772668289492614</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9.6943599403534364E-2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1.0120773706586235</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9.6943599403534364E-2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0.20071499502345347</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8.3859322049419731</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0.3648142342260563</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0.49710075684319932</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0.13858797442117332</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1.446838714676093</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0.13858797442117243</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0.31965278338433301</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8.2518055779856709</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0.5538356789732779</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0.15567801808415016</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1.6252563364818364</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0.15567801808414927</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0.47945695964174284</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7.3304356376460458</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0.22509660885453187</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0.26417978359939198</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7.3651348520501259E-2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0.76890958881987714</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7.3651348520501259E-2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0.11121790774860862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9.2368142942721043</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0.52468267255343459</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0.25235457170478526</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7.0354567855789085E-2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0.73449166822161516</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7.0354567855789085E-2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0.15302350568449086</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9.3376440971050911</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0.59973726300866304</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0.27360008793398549</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7.6277658937835113E-2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0.79632789552669792</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7.6277658937835113E-2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0.27360008793398549</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5.5259782452258932E-2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9.0693776097638441</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0.31986569463060199</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0.18412242365672782</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5.1331955119417572E-2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0.5358983005342246</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5.1331955119417572E-2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0.18412242365672782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3.7492781485784832E-2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9.538191680116773</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0.11455231313403935</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0.36679765587392765</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0.10226044408545576</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1.0675844718905445</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0.10226044408545576</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0.16132329877533103</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8.546854533380106</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0.75147246673337253</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0.24793676972291934</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6.9122917693055896E-2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0.72163341593946484</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6.9122917693055896E-2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0.13458727267781612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9.2160927198529361</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0.35437319657918742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0.36245085669420085</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0.10104858897310631</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1.0549328771150925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0.10104858897310542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0.33173046052377231</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8.1061594126305838</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0.10748767587943497</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0.51111129884017892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0.14249400877975038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1.4876171570658325</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0.14249400877975038</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0.49995838591181307</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6.8569057099067843</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0.6495171129779127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0.32649433540673378</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9.102417966802534E-2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0.95027947168848925</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9.102417966802534E-2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0.13303314633364849</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8.8738131013050499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7.7686906196747714</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Sheet1!$B$2:$B$6</c:f>
              <c:numCache>
                <c:formatCode>0.0</c:formatCode>
                <c:ptCount val="5"/>
                <c:pt idx="0">
                  <c:v>8.5223132941971738</c:v>
                </c:pt>
                <c:pt idx="1">
                  <c:v>8.2924880886194909</c:v>
                </c:pt>
                <c:pt idx="2">
                  <c:v>8.2898298210576016</c:v>
                </c:pt>
                <c:pt idx="3">
                  <c:v>7.9686998239340836</c:v>
                </c:pt>
                <c:pt idx="4">
                  <c:v>7.9386925375352773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Sheet1!$C$2:$C$6</c:f>
              <c:numCache>
                <c:formatCode>0.0</c:formatCode>
                <c:ptCount val="5"/>
                <c:pt idx="0">
                  <c:v>1.4776867058028262</c:v>
                </c:pt>
                <c:pt idx="1">
                  <c:v>1.7075119113805091</c:v>
                </c:pt>
                <c:pt idx="2">
                  <c:v>1.7101701789423984</c:v>
                </c:pt>
                <c:pt idx="3">
                  <c:v>2.0313001760659164</c:v>
                </c:pt>
                <c:pt idx="4">
                  <c:v>2.0613074624647227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Sheet1!$B$2:$B$6</c:f>
              <c:numCache>
                <c:formatCode>0.0</c:formatCode>
                <c:ptCount val="5"/>
                <c:pt idx="0">
                  <c:v>6.90130188716563</c:v>
                </c:pt>
                <c:pt idx="1">
                  <c:v>7.2246931454574801</c:v>
                </c:pt>
                <c:pt idx="2">
                  <c:v>7.3544207855387027</c:v>
                </c:pt>
                <c:pt idx="3">
                  <c:v>7.4700906841909172</c:v>
                </c:pt>
                <c:pt idx="4">
                  <c:v>7.5196360552344617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Sheet1!$C$2:$C$6</c:f>
              <c:numCache>
                <c:formatCode>0.0</c:formatCode>
                <c:ptCount val="5"/>
                <c:pt idx="0">
                  <c:v>3.09869811283437</c:v>
                </c:pt>
                <c:pt idx="1">
                  <c:v>2.7753068545425199</c:v>
                </c:pt>
                <c:pt idx="2">
                  <c:v>2.6455792144612973</c:v>
                </c:pt>
                <c:pt idx="3">
                  <c:v>2.5299093158090828</c:v>
                </c:pt>
                <c:pt idx="4">
                  <c:v>2.4803639447655383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0.28749548957597604</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0.39791115423329693</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0.11093465480717057</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1.1581419964077426</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0.11093465480717057</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0.30968001738383855</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7.8699884054686482</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0.44842398850953646</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0.54047051443395855</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0.15067913858235826</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1.573068746444525</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0.15067913858235826</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0.47628681470219369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7.5443201113424827</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0.40414617342260861</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0.62765637273761321</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0.17498590403008318</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1.826827915847236</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0.1749859040300823</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0.56509786035726961</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6.4621243861210962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0.73854310423848979</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0.4473347884673391</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0.12471359451453701</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1.3019921644982313</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0.12471359451453701</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0.4473347884673391</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5.6203525495625684E-2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8.3811359591370476</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0.3253012048192771</c:v>
                </c:pt>
                <c:pt idx="1">
                  <c:v>0.30722891566265059</c:v>
                </c:pt>
                <c:pt idx="2">
                  <c:v>0.43975903614457829</c:v>
                </c:pt>
                <c:pt idx="3">
                  <c:v>3.012048192771084E-2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0.76303624387223179</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1.5365417927821996</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0.42837636383307931</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4.472188227257794</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0.37563126253768431</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8.2144846209345754</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0.40074284300016849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0.37834489975753183</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0.1054797293469365</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1.1011933515162795</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0.10547972934693739</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0.2016944531269349</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8.1400902350447737</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8.2423606742578084</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Sheet1!$B$2:$B$6</c:f>
              <c:numCache>
                <c:formatCode>0.0</c:formatCode>
                <c:ptCount val="5"/>
                <c:pt idx="0">
                  <c:v>8.708722018931546</c:v>
                </c:pt>
                <c:pt idx="1">
                  <c:v>8.5674511235644424</c:v>
                </c:pt>
                <c:pt idx="2">
                  <c:v>8.4621806015803109</c:v>
                </c:pt>
                <c:pt idx="3">
                  <c:v>8.398934799638905</c:v>
                </c:pt>
                <c:pt idx="4">
                  <c:v>8.3532468743296047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Sheet1!$C$2:$C$6</c:f>
              <c:numCache>
                <c:formatCode>0.0</c:formatCode>
                <c:ptCount val="5"/>
                <c:pt idx="0">
                  <c:v>1.291277981068454</c:v>
                </c:pt>
                <c:pt idx="1">
                  <c:v>1.4325488764355576</c:v>
                </c:pt>
                <c:pt idx="2">
                  <c:v>1.5378193984196891</c:v>
                </c:pt>
                <c:pt idx="3">
                  <c:v>1.601065200361095</c:v>
                </c:pt>
                <c:pt idx="4">
                  <c:v>1.6467531256703953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Sheet1!$B$2:$B$6</c:f>
              <c:numCache>
                <c:formatCode>0.0</c:formatCode>
                <c:ptCount val="5"/>
                <c:pt idx="0">
                  <c:v>7.9108492044505176</c:v>
                </c:pt>
                <c:pt idx="1">
                  <c:v>7.9957766581781744</c:v>
                </c:pt>
                <c:pt idx="2">
                  <c:v>8.0074943438580988</c:v>
                </c:pt>
                <c:pt idx="3">
                  <c:v>8.0740073683887772</c:v>
                </c:pt>
                <c:pt idx="4">
                  <c:v>8.0996691521907245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Sheet1!$C$2:$C$6</c:f>
              <c:numCache>
                <c:formatCode>0.0</c:formatCode>
                <c:ptCount val="5"/>
                <c:pt idx="0">
                  <c:v>2.0891507955494824</c:v>
                </c:pt>
                <c:pt idx="1">
                  <c:v>2.0042233418218256</c:v>
                </c:pt>
                <c:pt idx="2">
                  <c:v>1.9925056561419012</c:v>
                </c:pt>
                <c:pt idx="3">
                  <c:v>1.9259926316112228</c:v>
                </c:pt>
                <c:pt idx="4">
                  <c:v>1.9003308478092755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0.38471199311552962</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0.15169279068735353</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1.5836511300520772</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0.15169279068735264</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1.1368079183034396E-2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7.5048615601323503</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0.14002312048665289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0.10884836974572742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1.1363614775037405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0.10884836974572742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0.13836909245376106</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8.9798597883832656</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Sheet1!$B$2:$B$6</c:f>
              <c:numCache>
                <c:formatCode>0.0</c:formatCode>
                <c:ptCount val="5"/>
                <c:pt idx="0">
                  <c:v>8.1378214851751132</c:v>
                </c:pt>
                <c:pt idx="1">
                  <c:v>8.0686021743862497</c:v>
                </c:pt>
                <c:pt idx="2">
                  <c:v>7.8732470772296983</c:v>
                </c:pt>
                <c:pt idx="3">
                  <c:v>7.7368844842584794</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Sheet1!$C$2:$C$6</c:f>
              <c:numCache>
                <c:formatCode>0.0</c:formatCode>
                <c:ptCount val="5"/>
                <c:pt idx="0">
                  <c:v>1.8621785148248868</c:v>
                </c:pt>
                <c:pt idx="1">
                  <c:v>1.9313978256137503</c:v>
                </c:pt>
                <c:pt idx="2">
                  <c:v>2.1267529227703017</c:v>
                </c:pt>
                <c:pt idx="3">
                  <c:v>2.2631155157415206</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Sheet1!$B$2:$B$6</c:f>
              <c:numCache>
                <c:formatCode>0.0</c:formatCode>
                <c:ptCount val="5"/>
                <c:pt idx="0">
                  <c:v>7.2742782138687767</c:v>
                </c:pt>
                <c:pt idx="1">
                  <c:v>7.2993085244657667</c:v>
                </c:pt>
                <c:pt idx="2">
                  <c:v>7.4497699189749182</c:v>
                </c:pt>
                <c:pt idx="3">
                  <c:v>7.5225329566121033</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Sheet1!$C$2:$C$6</c:f>
              <c:numCache>
                <c:formatCode>0.0</c:formatCode>
                <c:ptCount val="5"/>
                <c:pt idx="0">
                  <c:v>2.7257217861312233</c:v>
                </c:pt>
                <c:pt idx="1">
                  <c:v>2.7006914755342333</c:v>
                </c:pt>
                <c:pt idx="2">
                  <c:v>2.5502300810250818</c:v>
                </c:pt>
                <c:pt idx="3">
                  <c:v>2.4774670433878967</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0.1761006289308176</c:v>
                </c:pt>
                <c:pt idx="1">
                  <c:v>0.82389937106918243</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8.4572979153000993E-2</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0.89439137980969186</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0.24934962975057662</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2.6031746211752624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0.21505513469588955</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6.8596056912540107</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0.98873061362221915</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0.29568529739522464</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3.0869123920651429</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0.29568529739522464</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4.2774107008720641E-2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6.0421715217905536</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0.38709300506511912</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0.14305186496978894</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1.4934410962376354</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0.13090413167542359</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8.3151234447401468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0.22674138407239131</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0.52011974658244231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0.14500549665839824</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1.513836732822285</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0.14500549665839912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0.15422507423799736</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8.2760389065596058</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0.37243456127469265</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0.33065000082858909</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9.2182748117696889E-2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0.96237476129489252</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4.2863425830509172E-2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9.5808134919169419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0.21854197795924168</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0.14737151905379964</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1.5385376696514301</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0.14737151905380053</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4.5082516163487796E-2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7.7898611895042054</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7.4509162624289971E-2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0.14825421455689636</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1.5477528849865658</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0.10466248998789496</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8.0286560412841919</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7.2063336025613545E-2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0.1276513985466039</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1.3326624201786288</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0.12321024988641405</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8.2840401761580065</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0.39990897628052036</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0.16259293042691159</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1.6974470364894323</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0.16259293042691159</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0.45767840951191374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7.6994380234524664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0.49742449927612675</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0.18093160037084655</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1.8889001388337672</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0.18093160037084655</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2.7312050172093372E-2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6.6187690179782344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0.63905325443786998</c:v>
                </c:pt>
                <c:pt idx="1">
                  <c:v>0.34911242603550302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0.56202897423833509</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0.53734692961763031</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0.14980830648912757</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1.5639773834187682</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0.14980830648912935</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5.0957269461783028E-2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8.9930457468977529</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0.15592369979403919</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0.54348296692460973</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0.15151898781407347</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1.581836652808768</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0.15151898781407347</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0.24758299441553788</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7.6623684516649986</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0.20917174920289838</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0.53570562600207872</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0.14935072331236121</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1.5592002802242391</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0.14935072331236121</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0.20212907035020145</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7.7109057012512841</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6.4322916420372769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Sheet1!$B$2:$B$6</c:f>
              <c:numCache>
                <c:formatCode>0.0</c:formatCode>
                <c:ptCount val="5"/>
                <c:pt idx="0">
                  <c:v>8.5376000944791297</c:v>
                </c:pt>
                <c:pt idx="1">
                  <c:v>8.4731818023682592</c:v>
                </c:pt>
                <c:pt idx="2">
                  <c:v>8.3950041099952823</c:v>
                </c:pt>
                <c:pt idx="3">
                  <c:v>8.0955650956550187</c:v>
                </c:pt>
                <c:pt idx="4">
                  <c:v>8.0327294706057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Sheet1!$C$2:$C$6</c:f>
              <c:numCache>
                <c:formatCode>0.0</c:formatCode>
                <c:ptCount val="5"/>
                <c:pt idx="0">
                  <c:v>1.4623999055208703</c:v>
                </c:pt>
                <c:pt idx="1">
                  <c:v>1.5268181976317408</c:v>
                </c:pt>
                <c:pt idx="2">
                  <c:v>1.6049958900047177</c:v>
                </c:pt>
                <c:pt idx="3">
                  <c:v>1.9044349043449813</c:v>
                </c:pt>
                <c:pt idx="4">
                  <c:v>1.9672705293943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Sheet1!$B$2:$B$6</c:f>
              <c:numCache>
                <c:formatCode>0.0</c:formatCode>
                <c:ptCount val="5"/>
                <c:pt idx="0">
                  <c:v>6.4322916420372769</c:v>
                </c:pt>
                <c:pt idx="1">
                  <c:v>6.440681645048965</c:v>
                </c:pt>
                <c:pt idx="2">
                  <c:v>6.867931351356301</c:v>
                </c:pt>
                <c:pt idx="3">
                  <c:v>7.0526909275401479</c:v>
                </c:pt>
                <c:pt idx="4">
                  <c:v>7.0972013886647192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Sheet1!$C$2:$C$6</c:f>
              <c:numCache>
                <c:formatCode>0.0</c:formatCode>
                <c:ptCount val="5"/>
                <c:pt idx="0">
                  <c:v>3.5677083579627231</c:v>
                </c:pt>
                <c:pt idx="1">
                  <c:v>3.559318354951035</c:v>
                </c:pt>
                <c:pt idx="2">
                  <c:v>3.132068648643699</c:v>
                </c:pt>
                <c:pt idx="3">
                  <c:v>2.9473090724598521</c:v>
                </c:pt>
                <c:pt idx="4">
                  <c:v>2.9027986113352808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0.69195340584004139</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0.25711863187982598</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2.684281896910738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0.25711863187982598</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0.2435012904137519</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4.3257413848226571</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6.6809060362087003E-2</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0.15105761429308373</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1.5770199789604007</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0.15105761429308373</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7.8414628317823087E-2</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8.1930456369783204</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0.3123514427226457</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0.21104685899748787</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2.080212383877603</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6.7780879043108522</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20440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RYJ | Imperial College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1755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RYJ | Imperial College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1755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RYJ | Imperial College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Imperial College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65187648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596526216"/>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5706146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318214148"/>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970496879"/>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18%</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21%</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64</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5888996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7531417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5773085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4924451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395696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7781543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9250468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6372963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8397265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5297527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41335623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4930698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028458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40200405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4711585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9836684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707897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3013358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2351739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2537032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7782703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6787140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3481564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3951739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0429432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8377599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71295642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7355061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8979729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7878873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9242131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2630408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7739622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7226897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41655186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40359022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881094097"/>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47329005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80168268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22081625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9564332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B11. Thinking about your antenatal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897409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Thinking about your care during labour and birth,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9545268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B7. During your antenatal check-ups, did your midwives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2091521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77870724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46032875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612209463"/>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40930873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Imperial College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Start of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told who to contact if advice needed about potential changes to mental health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 that healthcare professionals did everything they could to manage their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lang="en-GB" sz="1400" b="0" noProof="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Midwife/midwifery team being aware of their and their baby's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asked about mental health by midwives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624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Imperial College Healthcare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169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027689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182942047"/>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903531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921286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6086334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2189033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72413068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53807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630314148"/>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0853723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876871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19780185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73164380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75268680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60944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4213108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6258898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5516063"/>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959617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4157083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45868035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5964569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6151195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84009248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949794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3792132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1328646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71032623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786208230"/>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62523625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249063003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6473145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880462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6325415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870409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009463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54287082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401841803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0906138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71541432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9952563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06973052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97457911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6256125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1092898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70888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425547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6321685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76351708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04151196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642512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42430734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50556255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34801963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76044779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7817621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9940165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59851321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374831077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48425738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67493934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2625395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6930293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4440919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6738689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637703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43798494"/>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37037317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54230568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42405819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74972526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16975593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5295274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0676026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1263721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7473582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9476639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240601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6061333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74749557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61238970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21201271"/>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1653483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864928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125875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63067437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83669637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61543165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4604256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5046125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99629962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416833183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4954606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3778379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75371651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98886009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34318998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73979776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29322288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8408417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6696267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65322662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4653521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1268748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1565601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703370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981683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619085691"/>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5896812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01406951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7169464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6125375"/>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4280297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672043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786717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504913148"/>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6691284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406860193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8238167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84927622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415786928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71983863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364453250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7227156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00666077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422109160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54013880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70260328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6725864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65374396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6504737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1244056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78949071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43421775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54508500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92130465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62141954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00271138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07952241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01805532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67680754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50682019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4224561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403226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3486710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0042136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8934965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7237741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561768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40656978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5707104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33331607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4459638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8970385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7496508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8382413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9502538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2740296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32034185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8228880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8821897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5538081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1315830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8718319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2345373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5147670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30165236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18938427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21456608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2825677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2565218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4330600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769859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087933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2266710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3353445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845442773"/>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624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417998264"/>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4051684449"/>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840146890"/>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59%</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43313323"/>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84726410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54928285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3950561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42776004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4633979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4404468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138501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882855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5483745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009414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6607988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40389803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5371727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886735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9087252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4105741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9219706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7878624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1091137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8681588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42268673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7042732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6417715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5778884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268895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728035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6471046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40483871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40059284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0838799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9622970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3415601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0570766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6803294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16695</Words>
  <Application>Microsoft Office PowerPoint</Application>
  <PresentationFormat>Widescreen</PresentationFormat>
  <Paragraphs>1949</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Imperial College Healthcare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2025-11-28T21:07:22Z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